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sldIdLst>
    <p:sldId id="270" r:id="rId2"/>
    <p:sldId id="271" r:id="rId3"/>
    <p:sldId id="288" r:id="rId4"/>
    <p:sldId id="272" r:id="rId5"/>
    <p:sldId id="283" r:id="rId6"/>
    <p:sldId id="274" r:id="rId7"/>
    <p:sldId id="275" r:id="rId8"/>
    <p:sldId id="277" r:id="rId9"/>
    <p:sldId id="286" r:id="rId10"/>
    <p:sldId id="289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D4115-50ED-439E-A7F7-B89759E10001}" v="13" dt="2024-05-16T22:17:29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2F7D4115-50ED-439E-A7F7-B89759E10001}"/>
    <pc:docChg chg="custSel addSld delSld modSld">
      <pc:chgData name="Danny Traxler" userId="8d020bc7ca9e1d4a" providerId="LiveId" clId="{2F7D4115-50ED-439E-A7F7-B89759E10001}" dt="2024-05-16T22:18:52.546" v="382" actId="2696"/>
      <pc:docMkLst>
        <pc:docMk/>
      </pc:docMkLst>
      <pc:sldChg chg="addSp delSp modSp mod">
        <pc:chgData name="Danny Traxler" userId="8d020bc7ca9e1d4a" providerId="LiveId" clId="{2F7D4115-50ED-439E-A7F7-B89759E10001}" dt="2024-05-16T22:10:56.141" v="12" actId="478"/>
        <pc:sldMkLst>
          <pc:docMk/>
          <pc:sldMk cId="3550041749" sldId="271"/>
        </pc:sldMkLst>
        <pc:spChg chg="del">
          <ac:chgData name="Danny Traxler" userId="8d020bc7ca9e1d4a" providerId="LiveId" clId="{2F7D4115-50ED-439E-A7F7-B89759E10001}" dt="2024-05-16T22:09:54.407" v="1" actId="478"/>
          <ac:spMkLst>
            <pc:docMk/>
            <pc:sldMk cId="3550041749" sldId="271"/>
            <ac:spMk id="6" creationId="{43525603-20C1-9CA1-8941-519634F6096A}"/>
          </ac:spMkLst>
        </pc:spChg>
        <pc:picChg chg="add mod">
          <ac:chgData name="Danny Traxler" userId="8d020bc7ca9e1d4a" providerId="LiveId" clId="{2F7D4115-50ED-439E-A7F7-B89759E10001}" dt="2024-05-16T22:10:17.385" v="8" actId="1076"/>
          <ac:picMkLst>
            <pc:docMk/>
            <pc:sldMk cId="3550041749" sldId="271"/>
            <ac:picMk id="1026" creationId="{E962331B-4569-35B8-914D-D44329829E84}"/>
          </ac:picMkLst>
        </pc:picChg>
        <pc:picChg chg="add del mod">
          <ac:chgData name="Danny Traxler" userId="8d020bc7ca9e1d4a" providerId="LiveId" clId="{2F7D4115-50ED-439E-A7F7-B89759E10001}" dt="2024-05-16T22:10:56.141" v="12" actId="478"/>
          <ac:picMkLst>
            <pc:docMk/>
            <pc:sldMk cId="3550041749" sldId="271"/>
            <ac:picMk id="1028" creationId="{C7B4C61E-7BD5-0805-F815-3EDC67C854AE}"/>
          </ac:picMkLst>
        </pc:picChg>
      </pc:sldChg>
      <pc:sldChg chg="modSp mod">
        <pc:chgData name="Danny Traxler" userId="8d020bc7ca9e1d4a" providerId="LiveId" clId="{2F7D4115-50ED-439E-A7F7-B89759E10001}" dt="2024-05-16T22:12:33.776" v="95" actId="1076"/>
        <pc:sldMkLst>
          <pc:docMk/>
          <pc:sldMk cId="2743968392" sldId="272"/>
        </pc:sldMkLst>
        <pc:spChg chg="mod">
          <ac:chgData name="Danny Traxler" userId="8d020bc7ca9e1d4a" providerId="LiveId" clId="{2F7D4115-50ED-439E-A7F7-B89759E10001}" dt="2024-05-16T22:12:33.776" v="95" actId="1076"/>
          <ac:spMkLst>
            <pc:docMk/>
            <pc:sldMk cId="2743968392" sldId="272"/>
            <ac:spMk id="6" creationId="{43525603-20C1-9CA1-8941-519634F6096A}"/>
          </ac:spMkLst>
        </pc:spChg>
      </pc:sldChg>
      <pc:sldChg chg="delSp del mod">
        <pc:chgData name="Danny Traxler" userId="8d020bc7ca9e1d4a" providerId="LiveId" clId="{2F7D4115-50ED-439E-A7F7-B89759E10001}" dt="2024-05-16T22:12:50.811" v="97" actId="2696"/>
        <pc:sldMkLst>
          <pc:docMk/>
          <pc:sldMk cId="650814484" sldId="273"/>
        </pc:sldMkLst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3" creationId="{E3938E50-3B36-1462-19A1-763D4CD31DAD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4" creationId="{8E714045-76E3-BCFA-7A4F-A789892C6542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9" creationId="{6BFDE252-7BBF-7368-9143-63FA84D126F0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10" creationId="{6CD01450-A571-3C96-A7F8-86F182C35950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11" creationId="{646A05C1-17DC-889C-493B-45C911E5DF39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12" creationId="{061F572D-0B70-ECC3-D5CC-7D2489E2EDAB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13" creationId="{B58854EA-44AD-8436-AC9D-E629886FB49D}"/>
          </ac:spMkLst>
        </pc:spChg>
        <pc:spChg chg="del">
          <ac:chgData name="Danny Traxler" userId="8d020bc7ca9e1d4a" providerId="LiveId" clId="{2F7D4115-50ED-439E-A7F7-B89759E10001}" dt="2024-05-16T22:12:46.725" v="96" actId="478"/>
          <ac:spMkLst>
            <pc:docMk/>
            <pc:sldMk cId="650814484" sldId="273"/>
            <ac:spMk id="14" creationId="{FE7819E9-BB35-53C5-B9D1-FC95D3D74372}"/>
          </ac:spMkLst>
        </pc:spChg>
        <pc:cxnChg chg="del">
          <ac:chgData name="Danny Traxler" userId="8d020bc7ca9e1d4a" providerId="LiveId" clId="{2F7D4115-50ED-439E-A7F7-B89759E10001}" dt="2024-05-16T22:12:46.725" v="96" actId="478"/>
          <ac:cxnSpMkLst>
            <pc:docMk/>
            <pc:sldMk cId="650814484" sldId="273"/>
            <ac:cxnSpMk id="5" creationId="{6C1B7902-666F-1C89-5CF6-1C01801F0565}"/>
          </ac:cxnSpMkLst>
        </pc:cxnChg>
        <pc:cxnChg chg="del">
          <ac:chgData name="Danny Traxler" userId="8d020bc7ca9e1d4a" providerId="LiveId" clId="{2F7D4115-50ED-439E-A7F7-B89759E10001}" dt="2024-05-16T22:12:46.725" v="96" actId="478"/>
          <ac:cxnSpMkLst>
            <pc:docMk/>
            <pc:sldMk cId="650814484" sldId="273"/>
            <ac:cxnSpMk id="7" creationId="{30CDF3FA-D377-6809-9582-14582F608729}"/>
          </ac:cxnSpMkLst>
        </pc:cxnChg>
        <pc:cxnChg chg="del">
          <ac:chgData name="Danny Traxler" userId="8d020bc7ca9e1d4a" providerId="LiveId" clId="{2F7D4115-50ED-439E-A7F7-B89759E10001}" dt="2024-05-16T22:12:46.725" v="96" actId="478"/>
          <ac:cxnSpMkLst>
            <pc:docMk/>
            <pc:sldMk cId="650814484" sldId="273"/>
            <ac:cxnSpMk id="8" creationId="{B66A6BAD-9D21-0E05-8D69-3A204395D42B}"/>
          </ac:cxnSpMkLst>
        </pc:cxnChg>
        <pc:cxnChg chg="del">
          <ac:chgData name="Danny Traxler" userId="8d020bc7ca9e1d4a" providerId="LiveId" clId="{2F7D4115-50ED-439E-A7F7-B89759E10001}" dt="2024-05-16T22:12:46.725" v="96" actId="478"/>
          <ac:cxnSpMkLst>
            <pc:docMk/>
            <pc:sldMk cId="650814484" sldId="273"/>
            <ac:cxnSpMk id="16" creationId="{D91C2367-5917-FDE9-B21F-05209A0A04CE}"/>
          </ac:cxnSpMkLst>
        </pc:cxnChg>
      </pc:sldChg>
      <pc:sldChg chg="modSp mod">
        <pc:chgData name="Danny Traxler" userId="8d020bc7ca9e1d4a" providerId="LiveId" clId="{2F7D4115-50ED-439E-A7F7-B89759E10001}" dt="2024-05-16T22:13:34.841" v="197" actId="6549"/>
        <pc:sldMkLst>
          <pc:docMk/>
          <pc:sldMk cId="1915165715" sldId="274"/>
        </pc:sldMkLst>
        <pc:spChg chg="mod">
          <ac:chgData name="Danny Traxler" userId="8d020bc7ca9e1d4a" providerId="LiveId" clId="{2F7D4115-50ED-439E-A7F7-B89759E10001}" dt="2024-05-16T22:13:34.841" v="197" actId="6549"/>
          <ac:spMkLst>
            <pc:docMk/>
            <pc:sldMk cId="1915165715" sldId="274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3:51.320" v="234" actId="6549"/>
        <pc:sldMkLst>
          <pc:docMk/>
          <pc:sldMk cId="3734680525" sldId="275"/>
        </pc:sldMkLst>
        <pc:spChg chg="mod">
          <ac:chgData name="Danny Traxler" userId="8d020bc7ca9e1d4a" providerId="LiveId" clId="{2F7D4115-50ED-439E-A7F7-B89759E10001}" dt="2024-05-16T22:13:51.320" v="234" actId="6549"/>
          <ac:spMkLst>
            <pc:docMk/>
            <pc:sldMk cId="3734680525" sldId="275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4:01.858" v="263" actId="6549"/>
        <pc:sldMkLst>
          <pc:docMk/>
          <pc:sldMk cId="230655356" sldId="277"/>
        </pc:sldMkLst>
        <pc:spChg chg="mod">
          <ac:chgData name="Danny Traxler" userId="8d020bc7ca9e1d4a" providerId="LiveId" clId="{2F7D4115-50ED-439E-A7F7-B89759E10001}" dt="2024-05-16T22:14:01.858" v="263" actId="6549"/>
          <ac:spMkLst>
            <pc:docMk/>
            <pc:sldMk cId="230655356" sldId="277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8:15.249" v="314" actId="6549"/>
        <pc:sldMkLst>
          <pc:docMk/>
          <pc:sldMk cId="3876630570" sldId="278"/>
        </pc:sldMkLst>
        <pc:spChg chg="mod">
          <ac:chgData name="Danny Traxler" userId="8d020bc7ca9e1d4a" providerId="LiveId" clId="{2F7D4115-50ED-439E-A7F7-B89759E10001}" dt="2024-05-16T22:18:15.249" v="314" actId="6549"/>
          <ac:spMkLst>
            <pc:docMk/>
            <pc:sldMk cId="3876630570" sldId="278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8:28.831" v="346" actId="6549"/>
        <pc:sldMkLst>
          <pc:docMk/>
          <pc:sldMk cId="3977946221" sldId="279"/>
        </pc:sldMkLst>
        <pc:spChg chg="mod">
          <ac:chgData name="Danny Traxler" userId="8d020bc7ca9e1d4a" providerId="LiveId" clId="{2F7D4115-50ED-439E-A7F7-B89759E10001}" dt="2024-05-16T22:18:28.831" v="346" actId="6549"/>
          <ac:spMkLst>
            <pc:docMk/>
            <pc:sldMk cId="3977946221" sldId="279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8:43.171" v="381" actId="6549"/>
        <pc:sldMkLst>
          <pc:docMk/>
          <pc:sldMk cId="3034872890" sldId="280"/>
        </pc:sldMkLst>
        <pc:spChg chg="mod">
          <ac:chgData name="Danny Traxler" userId="8d020bc7ca9e1d4a" providerId="LiveId" clId="{2F7D4115-50ED-439E-A7F7-B89759E10001}" dt="2024-05-16T22:18:43.171" v="381" actId="6549"/>
          <ac:spMkLst>
            <pc:docMk/>
            <pc:sldMk cId="3034872890" sldId="280"/>
            <ac:spMk id="6" creationId="{43525603-20C1-9CA1-8941-519634F6096A}"/>
          </ac:spMkLst>
        </pc:spChg>
      </pc:sldChg>
      <pc:sldChg chg="modSp mod">
        <pc:chgData name="Danny Traxler" userId="8d020bc7ca9e1d4a" providerId="LiveId" clId="{2F7D4115-50ED-439E-A7F7-B89759E10001}" dt="2024-05-16T22:13:17.351" v="153" actId="1076"/>
        <pc:sldMkLst>
          <pc:docMk/>
          <pc:sldMk cId="1022317272" sldId="283"/>
        </pc:sldMkLst>
        <pc:spChg chg="mod">
          <ac:chgData name="Danny Traxler" userId="8d020bc7ca9e1d4a" providerId="LiveId" clId="{2F7D4115-50ED-439E-A7F7-B89759E10001}" dt="2024-05-16T22:13:17.351" v="153" actId="1076"/>
          <ac:spMkLst>
            <pc:docMk/>
            <pc:sldMk cId="1022317272" sldId="283"/>
            <ac:spMk id="6" creationId="{43525603-20C1-9CA1-8941-519634F6096A}"/>
          </ac:spMkLst>
        </pc:spChg>
      </pc:sldChg>
      <pc:sldChg chg="addSp delSp modSp mod">
        <pc:chgData name="Danny Traxler" userId="8d020bc7ca9e1d4a" providerId="LiveId" clId="{2F7D4115-50ED-439E-A7F7-B89759E10001}" dt="2024-05-16T22:16:37.841" v="269" actId="14100"/>
        <pc:sldMkLst>
          <pc:docMk/>
          <pc:sldMk cId="2402722102" sldId="286"/>
        </pc:sldMkLst>
        <pc:spChg chg="del">
          <ac:chgData name="Danny Traxler" userId="8d020bc7ca9e1d4a" providerId="LiveId" clId="{2F7D4115-50ED-439E-A7F7-B89759E10001}" dt="2024-05-16T22:15:56.589" v="264" actId="478"/>
          <ac:spMkLst>
            <pc:docMk/>
            <pc:sldMk cId="2402722102" sldId="286"/>
            <ac:spMk id="6" creationId="{43525603-20C1-9CA1-8941-519634F6096A}"/>
          </ac:spMkLst>
        </pc:spChg>
        <pc:picChg chg="add mod">
          <ac:chgData name="Danny Traxler" userId="8d020bc7ca9e1d4a" providerId="LiveId" clId="{2F7D4115-50ED-439E-A7F7-B89759E10001}" dt="2024-05-16T22:16:37.841" v="269" actId="14100"/>
          <ac:picMkLst>
            <pc:docMk/>
            <pc:sldMk cId="2402722102" sldId="286"/>
            <ac:picMk id="4" creationId="{38BEF906-7AB0-FA97-0B54-FBC69FD52988}"/>
          </ac:picMkLst>
        </pc:picChg>
      </pc:sldChg>
      <pc:sldChg chg="del">
        <pc:chgData name="Danny Traxler" userId="8d020bc7ca9e1d4a" providerId="LiveId" clId="{2F7D4115-50ED-439E-A7F7-B89759E10001}" dt="2024-05-16T22:18:52.546" v="382" actId="2696"/>
        <pc:sldMkLst>
          <pc:docMk/>
          <pc:sldMk cId="2548082766" sldId="287"/>
        </pc:sldMkLst>
      </pc:sldChg>
      <pc:sldChg chg="modSp add mod">
        <pc:chgData name="Danny Traxler" userId="8d020bc7ca9e1d4a" providerId="LiveId" clId="{2F7D4115-50ED-439E-A7F7-B89759E10001}" dt="2024-05-16T22:12:00.411" v="46" actId="6549"/>
        <pc:sldMkLst>
          <pc:docMk/>
          <pc:sldMk cId="2818985616" sldId="288"/>
        </pc:sldMkLst>
        <pc:spChg chg="mod">
          <ac:chgData name="Danny Traxler" userId="8d020bc7ca9e1d4a" providerId="LiveId" clId="{2F7D4115-50ED-439E-A7F7-B89759E10001}" dt="2024-05-16T22:12:00.411" v="46" actId="6549"/>
          <ac:spMkLst>
            <pc:docMk/>
            <pc:sldMk cId="2818985616" sldId="288"/>
            <ac:spMk id="6" creationId="{43525603-20C1-9CA1-8941-519634F6096A}"/>
          </ac:spMkLst>
        </pc:spChg>
      </pc:sldChg>
      <pc:sldChg chg="addSp delSp modSp add mod">
        <pc:chgData name="Danny Traxler" userId="8d020bc7ca9e1d4a" providerId="LiveId" clId="{2F7D4115-50ED-439E-A7F7-B89759E10001}" dt="2024-05-16T22:17:37.856" v="274" actId="14100"/>
        <pc:sldMkLst>
          <pc:docMk/>
          <pc:sldMk cId="3283878726" sldId="289"/>
        </pc:sldMkLst>
        <pc:picChg chg="del">
          <ac:chgData name="Danny Traxler" userId="8d020bc7ca9e1d4a" providerId="LiveId" clId="{2F7D4115-50ED-439E-A7F7-B89759E10001}" dt="2024-05-16T22:17:12.944" v="271" actId="478"/>
          <ac:picMkLst>
            <pc:docMk/>
            <pc:sldMk cId="3283878726" sldId="289"/>
            <ac:picMk id="4" creationId="{38BEF906-7AB0-FA97-0B54-FBC69FD52988}"/>
          </ac:picMkLst>
        </pc:picChg>
        <pc:picChg chg="add mod">
          <ac:chgData name="Danny Traxler" userId="8d020bc7ca9e1d4a" providerId="LiveId" clId="{2F7D4115-50ED-439E-A7F7-B89759E10001}" dt="2024-05-16T22:17:37.856" v="274" actId="14100"/>
          <ac:picMkLst>
            <pc:docMk/>
            <pc:sldMk cId="3283878726" sldId="289"/>
            <ac:picMk id="5" creationId="{818C2694-16D7-8743-D65F-C4F191CB85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232A-21DC-D7C7-0D25-336C63E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A26B3-C2DE-741B-C79A-3A9CB7B0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53984-5BB1-AC26-8B14-E00ED73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933E-AC12-693A-6613-ACC1B41D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35EA-5FE8-50D0-76E7-16B6786F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1B7-F323-D9A9-7727-3016A61A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99BA7-F366-DE61-6D8E-754F25CCA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774F0-F9FF-C76C-051B-31302B9A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7E5D-7114-3668-EDC6-93101008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D25E-6D85-EF40-0753-0D0821D1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31936-026B-6873-8002-A4B758F74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79867-522A-DD49-7D38-5A0CEFE1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F6FF-98C5-BF00-FF8D-863CABAC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5A4D-781A-EC27-2361-8B132E92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D4EF-E3CD-0E3A-1912-122985B7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EBF2-C97E-9619-729D-6760564A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8342-E197-F547-3152-0DA50B04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21BB-76C4-2B13-130C-A76222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0D49-335C-16BF-F4C0-4121AF09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A7CB-51F3-6321-7B38-18875002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1C5C-6999-263B-24AB-2D45ECA6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A5EF-49C7-7C3B-7E5B-262E295DE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4189-2A05-EDFC-1217-C9B30CBB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EFE3E-7B65-EB34-40D9-E4592EF5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8032-0BBF-E956-0F69-90449CF3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7A92-D164-3E4A-E0F8-7EE496B3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401E-FAF8-D2A2-E114-98EA3DFF8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3D564-1772-0DF5-7B41-9A960BDA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C303-5640-2D1D-1ED4-A48FCBB0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DE1C4-7B4D-75B4-FA78-CA184367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88BA-52B9-3542-BE66-81D7902C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0AC2-DAD2-0F19-B975-9C34731A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68B2A-31E6-3D31-7083-65919892D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81B3-4766-98A6-C8A0-639F8F34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342F6-B8C7-F903-3CAD-5AC3A13ED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DB94A-EB2B-6F2A-0752-6EEDDE62F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9E8F7-9B51-1D77-8424-C34C0DE1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F9F0D-0EBF-6904-74EE-FFD7CFE9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D396-91F6-DD05-3D5B-26361F81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8C0-FB6A-D6B8-96DD-4DE46F24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04BA6-1F29-3447-EB60-C128C9D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6CF3B-EBFF-40B7-DA87-F1ED42A9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05C73-4369-FD7A-F7FB-B74B5577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BC307-055F-0A6A-F67D-0306AB8A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95E57-7284-6CE2-DFFB-2D678263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8B99-A41F-E80E-52AE-50D39507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FCE7-DDB1-0586-EF6B-DDE65E8D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FE2D-F7C7-FE27-A8BC-349B99EC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9984-7C4F-7B19-5249-6D555F4D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03D69-6F86-5246-ED1F-6B0F335A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96D7D-F7C2-B3FF-87A2-AC174A7C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C23B8-9BF4-FB83-4CC1-610DE282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B7C4-1431-AC05-6BFA-ABC1249C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934DB-B911-BC95-719A-329270033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8E0C-6A34-E23C-84F3-1DFAB77EB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0F7F1-3E26-3E33-3921-A80138A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C0A2-D22C-22CA-B6A2-B9BA5262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C0461-C45F-6A1F-9DE5-220638A5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able Top View Images - Free Download on Freepik">
            <a:extLst>
              <a:ext uri="{FF2B5EF4-FFF2-40B4-BE49-F238E27FC236}">
                <a16:creationId xmlns:a16="http://schemas.microsoft.com/office/drawing/2014/main" id="{93D48EF3-49AA-EA7A-50BF-E4851755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era Lens Logo Vector Images (over 18,000)">
            <a:extLst>
              <a:ext uri="{FF2B5EF4-FFF2-40B4-BE49-F238E27FC236}">
                <a16:creationId xmlns:a16="http://schemas.microsoft.com/office/drawing/2014/main" id="{00D0D941-B613-115E-4A1B-E16073D31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68" y="1854868"/>
            <a:ext cx="3148263" cy="3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82883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9AC3B-5DE1-73A5-2F82-9543F9E81547}"/>
              </a:ext>
            </a:extLst>
          </p:cNvPr>
          <p:cNvSpPr txBox="1"/>
          <p:nvPr/>
        </p:nvSpPr>
        <p:spPr>
          <a:xfrm>
            <a:off x="74645" y="5346441"/>
            <a:ext cx="1204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to Build Faith - Gideon</a:t>
            </a:r>
          </a:p>
        </p:txBody>
      </p:sp>
    </p:spTree>
    <p:extLst>
      <p:ext uri="{BB962C8B-B14F-4D97-AF65-F5344CB8AC3E}">
        <p14:creationId xmlns:p14="http://schemas.microsoft.com/office/powerpoint/2010/main" val="189452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14360-D116-9AE7-F2D1-3270EC2B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C2694-16D7-8743-D65F-C4F191CB8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2"/>
            <a:ext cx="12192000" cy="68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7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FOR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FAITHFUL 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A169D-C922-3904-7253-C8727E43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Clear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E5224-FFA5-1F95-74B0-82C68DD74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 Victory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92F10-0EC4-A53F-6DAE-4266731F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era Lens Logo Vector Images (over 18,000)">
            <a:extLst>
              <a:ext uri="{FF2B5EF4-FFF2-40B4-BE49-F238E27FC236}">
                <a16:creationId xmlns:a16="http://schemas.microsoft.com/office/drawing/2014/main" id="{00D0D941-B613-115E-4A1B-E16073D31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68" y="1854868"/>
            <a:ext cx="3148263" cy="3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82883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GRACE</a:t>
            </a:r>
          </a:p>
        </p:txBody>
      </p:sp>
    </p:spTree>
    <p:extLst>
      <p:ext uri="{BB962C8B-B14F-4D97-AF65-F5344CB8AC3E}">
        <p14:creationId xmlns:p14="http://schemas.microsoft.com/office/powerpoint/2010/main" val="25373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BF3D9-85E7-CA56-515D-D5BD7D0E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62331B-4569-35B8-914D-D4432982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6" y="0"/>
            <a:ext cx="6737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4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FOR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HUMBLE 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BF3D9-85E7-CA56-515D-D5BD7D0E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Gideon Was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Selfless 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49FE1-F068-D6A4-7AAE-C6025B0C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Gideon Was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Submissive 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F1482-014B-E2CA-9A6A-CC361562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FOR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OBEDIENT 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A9834-C47C-4507-BE4E-0D8618529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Developing Faith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A6D3E-DEC7-958D-0E9A-CAF7A250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Display of Faith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14360-D116-9AE7-F2D1-3270EC2B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14360-D116-9AE7-F2D1-3270EC2B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EF906-7AB0-FA97-0B54-FBC69FD5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5"/>
            <a:ext cx="12192000" cy="68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50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Traxler</dc:creator>
  <cp:lastModifiedBy>Danny Traxler</cp:lastModifiedBy>
  <cp:revision>11</cp:revision>
  <dcterms:created xsi:type="dcterms:W3CDTF">2024-01-26T22:11:14Z</dcterms:created>
  <dcterms:modified xsi:type="dcterms:W3CDTF">2024-05-16T22:19:00Z</dcterms:modified>
</cp:coreProperties>
</file>