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sldIdLst>
    <p:sldId id="270" r:id="rId2"/>
    <p:sldId id="271" r:id="rId3"/>
    <p:sldId id="272" r:id="rId4"/>
    <p:sldId id="273" r:id="rId5"/>
    <p:sldId id="283" r:id="rId6"/>
    <p:sldId id="274" r:id="rId7"/>
    <p:sldId id="275" r:id="rId8"/>
    <p:sldId id="285" r:id="rId9"/>
    <p:sldId id="277" r:id="rId10"/>
    <p:sldId id="286" r:id="rId11"/>
    <p:sldId id="278" r:id="rId12"/>
    <p:sldId id="279" r:id="rId13"/>
    <p:sldId id="280" r:id="rId14"/>
    <p:sldId id="28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48663-9C67-4785-BA75-A5EA570F90B4}" v="1" dt="2024-05-02T22:09:25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E0748663-9C67-4785-BA75-A5EA570F90B4}"/>
    <pc:docChg chg="custSel addSld delSld modSld">
      <pc:chgData name="Danny Traxler" userId="8d020bc7ca9e1d4a" providerId="LiveId" clId="{E0748663-9C67-4785-BA75-A5EA570F90B4}" dt="2024-05-02T22:14:29.836" v="757" actId="2696"/>
      <pc:docMkLst>
        <pc:docMk/>
      </pc:docMkLst>
      <pc:sldChg chg="modSp mod">
        <pc:chgData name="Danny Traxler" userId="8d020bc7ca9e1d4a" providerId="LiveId" clId="{E0748663-9C67-4785-BA75-A5EA570F90B4}" dt="2024-05-02T20:22:13.782" v="51" actId="6549"/>
        <pc:sldMkLst>
          <pc:docMk/>
          <pc:sldMk cId="1894524674" sldId="270"/>
        </pc:sldMkLst>
        <pc:spChg chg="mod">
          <ac:chgData name="Danny Traxler" userId="8d020bc7ca9e1d4a" providerId="LiveId" clId="{E0748663-9C67-4785-BA75-A5EA570F90B4}" dt="2024-05-02T20:22:13.782" v="51" actId="6549"/>
          <ac:spMkLst>
            <pc:docMk/>
            <pc:sldMk cId="1894524674" sldId="270"/>
            <ac:spMk id="2" creationId="{1049AC3B-5DE1-73A5-2F82-9543F9E81547}"/>
          </ac:spMkLst>
        </pc:spChg>
      </pc:sldChg>
      <pc:sldChg chg="modSp mod">
        <pc:chgData name="Danny Traxler" userId="8d020bc7ca9e1d4a" providerId="LiveId" clId="{E0748663-9C67-4785-BA75-A5EA570F90B4}" dt="2024-05-02T20:22:43.133" v="100" actId="20577"/>
        <pc:sldMkLst>
          <pc:docMk/>
          <pc:sldMk cId="3550041749" sldId="271"/>
        </pc:sldMkLst>
        <pc:spChg chg="mod">
          <ac:chgData name="Danny Traxler" userId="8d020bc7ca9e1d4a" providerId="LiveId" clId="{E0748663-9C67-4785-BA75-A5EA570F90B4}" dt="2024-05-02T20:22:43.133" v="100" actId="20577"/>
          <ac:spMkLst>
            <pc:docMk/>
            <pc:sldMk cId="3550041749" sldId="271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0:23:14.017" v="146" actId="1076"/>
        <pc:sldMkLst>
          <pc:docMk/>
          <pc:sldMk cId="2743968392" sldId="272"/>
        </pc:sldMkLst>
        <pc:spChg chg="mod">
          <ac:chgData name="Danny Traxler" userId="8d020bc7ca9e1d4a" providerId="LiveId" clId="{E0748663-9C67-4785-BA75-A5EA570F90B4}" dt="2024-05-02T20:23:14.017" v="146" actId="1076"/>
          <ac:spMkLst>
            <pc:docMk/>
            <pc:sldMk cId="2743968392" sldId="272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0:23:35.683" v="192" actId="1076"/>
        <pc:sldMkLst>
          <pc:docMk/>
          <pc:sldMk cId="650814484" sldId="273"/>
        </pc:sldMkLst>
        <pc:spChg chg="mod">
          <ac:chgData name="Danny Traxler" userId="8d020bc7ca9e1d4a" providerId="LiveId" clId="{E0748663-9C67-4785-BA75-A5EA570F90B4}" dt="2024-05-02T20:23:35.683" v="192" actId="1076"/>
          <ac:spMkLst>
            <pc:docMk/>
            <pc:sldMk cId="650814484" sldId="273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0:24:31.120" v="303" actId="20577"/>
        <pc:sldMkLst>
          <pc:docMk/>
          <pc:sldMk cId="1915165715" sldId="274"/>
        </pc:sldMkLst>
        <pc:spChg chg="mod">
          <ac:chgData name="Danny Traxler" userId="8d020bc7ca9e1d4a" providerId="LiveId" clId="{E0748663-9C67-4785-BA75-A5EA570F90B4}" dt="2024-05-02T20:24:31.120" v="303" actId="20577"/>
          <ac:spMkLst>
            <pc:docMk/>
            <pc:sldMk cId="1915165715" sldId="274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0:24:50.145" v="360" actId="20577"/>
        <pc:sldMkLst>
          <pc:docMk/>
          <pc:sldMk cId="3734680525" sldId="275"/>
        </pc:sldMkLst>
        <pc:spChg chg="mod">
          <ac:chgData name="Danny Traxler" userId="8d020bc7ca9e1d4a" providerId="LiveId" clId="{E0748663-9C67-4785-BA75-A5EA570F90B4}" dt="2024-05-02T20:24:50.145" v="360" actId="20577"/>
          <ac:spMkLst>
            <pc:docMk/>
            <pc:sldMk cId="3734680525" sldId="275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2:10:10.477" v="428" actId="6549"/>
        <pc:sldMkLst>
          <pc:docMk/>
          <pc:sldMk cId="230655356" sldId="277"/>
        </pc:sldMkLst>
        <pc:spChg chg="mod">
          <ac:chgData name="Danny Traxler" userId="8d020bc7ca9e1d4a" providerId="LiveId" clId="{E0748663-9C67-4785-BA75-A5EA570F90B4}" dt="2024-05-02T22:10:10.477" v="428" actId="6549"/>
          <ac:spMkLst>
            <pc:docMk/>
            <pc:sldMk cId="230655356" sldId="277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2:10:56.136" v="502" actId="6549"/>
        <pc:sldMkLst>
          <pc:docMk/>
          <pc:sldMk cId="3876630570" sldId="278"/>
        </pc:sldMkLst>
        <pc:spChg chg="mod">
          <ac:chgData name="Danny Traxler" userId="8d020bc7ca9e1d4a" providerId="LiveId" clId="{E0748663-9C67-4785-BA75-A5EA570F90B4}" dt="2024-05-02T22:10:56.136" v="502" actId="6549"/>
          <ac:spMkLst>
            <pc:docMk/>
            <pc:sldMk cId="3876630570" sldId="278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2:11:25.989" v="554" actId="1076"/>
        <pc:sldMkLst>
          <pc:docMk/>
          <pc:sldMk cId="3977946221" sldId="279"/>
        </pc:sldMkLst>
        <pc:spChg chg="mod">
          <ac:chgData name="Danny Traxler" userId="8d020bc7ca9e1d4a" providerId="LiveId" clId="{E0748663-9C67-4785-BA75-A5EA570F90B4}" dt="2024-05-02T22:11:25.989" v="554" actId="1076"/>
          <ac:spMkLst>
            <pc:docMk/>
            <pc:sldMk cId="3977946221" sldId="279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2:11:45.197" v="597" actId="1076"/>
        <pc:sldMkLst>
          <pc:docMk/>
          <pc:sldMk cId="3034872890" sldId="280"/>
        </pc:sldMkLst>
        <pc:spChg chg="mod">
          <ac:chgData name="Danny Traxler" userId="8d020bc7ca9e1d4a" providerId="LiveId" clId="{E0748663-9C67-4785-BA75-A5EA570F90B4}" dt="2024-05-02T22:11:45.197" v="597" actId="1076"/>
          <ac:spMkLst>
            <pc:docMk/>
            <pc:sldMk cId="3034872890" sldId="280"/>
            <ac:spMk id="6" creationId="{43525603-20C1-9CA1-8941-519634F6096A}"/>
          </ac:spMkLst>
        </pc:spChg>
      </pc:sldChg>
      <pc:sldChg chg="modSp mod">
        <pc:chgData name="Danny Traxler" userId="8d020bc7ca9e1d4a" providerId="LiveId" clId="{E0748663-9C67-4785-BA75-A5EA570F90B4}" dt="2024-05-02T20:24:02.689" v="232" actId="1076"/>
        <pc:sldMkLst>
          <pc:docMk/>
          <pc:sldMk cId="1022317272" sldId="283"/>
        </pc:sldMkLst>
        <pc:spChg chg="mod">
          <ac:chgData name="Danny Traxler" userId="8d020bc7ca9e1d4a" providerId="LiveId" clId="{E0748663-9C67-4785-BA75-A5EA570F90B4}" dt="2024-05-02T20:24:02.689" v="232" actId="1076"/>
          <ac:spMkLst>
            <pc:docMk/>
            <pc:sldMk cId="1022317272" sldId="283"/>
            <ac:spMk id="6" creationId="{43525603-20C1-9CA1-8941-519634F6096A}"/>
          </ac:spMkLst>
        </pc:spChg>
      </pc:sldChg>
      <pc:sldChg chg="modSp del mod">
        <pc:chgData name="Danny Traxler" userId="8d020bc7ca9e1d4a" providerId="LiveId" clId="{E0748663-9C67-4785-BA75-A5EA570F90B4}" dt="2024-05-02T22:14:29.836" v="757" actId="2696"/>
        <pc:sldMkLst>
          <pc:docMk/>
          <pc:sldMk cId="2366730589" sldId="284"/>
        </pc:sldMkLst>
        <pc:spChg chg="mod">
          <ac:chgData name="Danny Traxler" userId="8d020bc7ca9e1d4a" providerId="LiveId" clId="{E0748663-9C67-4785-BA75-A5EA570F90B4}" dt="2024-05-02T22:14:01.168" v="756" actId="6549"/>
          <ac:spMkLst>
            <pc:docMk/>
            <pc:sldMk cId="2366730589" sldId="284"/>
            <ac:spMk id="6" creationId="{43525603-20C1-9CA1-8941-519634F6096A}"/>
          </ac:spMkLst>
        </pc:spChg>
      </pc:sldChg>
      <pc:sldChg chg="addSp delSp modSp add mod">
        <pc:chgData name="Danny Traxler" userId="8d020bc7ca9e1d4a" providerId="LiveId" clId="{E0748663-9C67-4785-BA75-A5EA570F90B4}" dt="2024-05-02T22:09:34.871" v="365" actId="14100"/>
        <pc:sldMkLst>
          <pc:docMk/>
          <pc:sldMk cId="1423553494" sldId="285"/>
        </pc:sldMkLst>
        <pc:spChg chg="del">
          <ac:chgData name="Danny Traxler" userId="8d020bc7ca9e1d4a" providerId="LiveId" clId="{E0748663-9C67-4785-BA75-A5EA570F90B4}" dt="2024-05-02T22:09:06.503" v="362" actId="478"/>
          <ac:spMkLst>
            <pc:docMk/>
            <pc:sldMk cId="1423553494" sldId="285"/>
            <ac:spMk id="6" creationId="{43525603-20C1-9CA1-8941-519634F6096A}"/>
          </ac:spMkLst>
        </pc:spChg>
        <pc:picChg chg="add mod">
          <ac:chgData name="Danny Traxler" userId="8d020bc7ca9e1d4a" providerId="LiveId" clId="{E0748663-9C67-4785-BA75-A5EA570F90B4}" dt="2024-05-02T22:09:34.871" v="365" actId="14100"/>
          <ac:picMkLst>
            <pc:docMk/>
            <pc:sldMk cId="1423553494" sldId="285"/>
            <ac:picMk id="4" creationId="{C928098F-A388-F174-7516-591EFF7307AC}"/>
          </ac:picMkLst>
        </pc:picChg>
      </pc:sldChg>
      <pc:sldChg chg="modSp add mod">
        <pc:chgData name="Danny Traxler" userId="8d020bc7ca9e1d4a" providerId="LiveId" clId="{E0748663-9C67-4785-BA75-A5EA570F90B4}" dt="2024-05-02T22:10:29.477" v="444" actId="20577"/>
        <pc:sldMkLst>
          <pc:docMk/>
          <pc:sldMk cId="2402722102" sldId="286"/>
        </pc:sldMkLst>
        <pc:spChg chg="mod">
          <ac:chgData name="Danny Traxler" userId="8d020bc7ca9e1d4a" providerId="LiveId" clId="{E0748663-9C67-4785-BA75-A5EA570F90B4}" dt="2024-05-02T22:10:29.477" v="444" actId="20577"/>
          <ac:spMkLst>
            <pc:docMk/>
            <pc:sldMk cId="2402722102" sldId="286"/>
            <ac:spMk id="6" creationId="{43525603-20C1-9CA1-8941-519634F6096A}"/>
          </ac:spMkLst>
        </pc:spChg>
      </pc:sldChg>
      <pc:sldChg chg="modSp add mod">
        <pc:chgData name="Danny Traxler" userId="8d020bc7ca9e1d4a" providerId="LiveId" clId="{E0748663-9C67-4785-BA75-A5EA570F90B4}" dt="2024-05-02T22:12:05.937" v="628" actId="6549"/>
        <pc:sldMkLst>
          <pc:docMk/>
          <pc:sldMk cId="2548082766" sldId="287"/>
        </pc:sldMkLst>
        <pc:spChg chg="mod">
          <ac:chgData name="Danny Traxler" userId="8d020bc7ca9e1d4a" providerId="LiveId" clId="{E0748663-9C67-4785-BA75-A5EA570F90B4}" dt="2024-05-02T22:12:05.937" v="628" actId="6549"/>
          <ac:spMkLst>
            <pc:docMk/>
            <pc:sldMk cId="2548082766" sldId="287"/>
            <ac:spMk id="6" creationId="{43525603-20C1-9CA1-8941-519634F609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232A-21DC-D7C7-0D25-336C63E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A26B3-C2DE-741B-C79A-3A9CB7B0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53984-5BB1-AC26-8B14-E00ED730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933E-AC12-693A-6613-ACC1B41D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35EA-5FE8-50D0-76E7-16B6786F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1B7-F323-D9A9-7727-3016A61A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99BA7-F366-DE61-6D8E-754F25CCA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774F0-F9FF-C76C-051B-31302B9A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7E5D-7114-3668-EDC6-93101008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D25E-6D85-EF40-0753-0D0821D1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31936-026B-6873-8002-A4B758F74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79867-522A-DD49-7D38-5A0CEFE15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CF6FF-98C5-BF00-FF8D-863CABAC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5A4D-781A-EC27-2361-8B132E92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D4EF-E3CD-0E3A-1912-122985B7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EBF2-C97E-9619-729D-6760564A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8342-E197-F547-3152-0DA50B04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21BB-76C4-2B13-130C-A76222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0D49-335C-16BF-F4C0-4121AF09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5A7CB-51F3-6321-7B38-18875002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1C5C-6999-263B-24AB-2D45ECA6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A5EF-49C7-7C3B-7E5B-262E295DE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4189-2A05-EDFC-1217-C9B30CBB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EFE3E-7B65-EB34-40D9-E4592EF5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8032-0BBF-E956-0F69-90449CF3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7A92-D164-3E4A-E0F8-7EE496B3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401E-FAF8-D2A2-E114-98EA3DFF8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3D564-1772-0DF5-7B41-9A960BDA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7C303-5640-2D1D-1ED4-A48FCBB0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DE1C4-7B4D-75B4-FA78-CA184367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288BA-52B9-3542-BE66-81D7902C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0AC2-DAD2-0F19-B975-9C34731A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68B2A-31E6-3D31-7083-65919892D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81B3-4766-98A6-C8A0-639F8F34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342F6-B8C7-F903-3CAD-5AC3A13ED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DB94A-EB2B-6F2A-0752-6EEDDE62F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9E8F7-9B51-1D77-8424-C34C0DE1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F9F0D-0EBF-6904-74EE-FFD7CFE9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D396-91F6-DD05-3D5B-26361F81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8C0-FB6A-D6B8-96DD-4DE46F24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04BA6-1F29-3447-EB60-C128C9D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6CF3B-EBFF-40B7-DA87-F1ED42A9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05C73-4369-FD7A-F7FB-B74B5577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BC307-055F-0A6A-F67D-0306AB8A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95E57-7284-6CE2-DFFB-2D678263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8B99-A41F-E80E-52AE-50D39507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FCE7-DDB1-0586-EF6B-DDE65E8D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FE2D-F7C7-FE27-A8BC-349B99EC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9984-7C4F-7B19-5249-6D555F4D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03D69-6F86-5246-ED1F-6B0F335A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96D7D-F7C2-B3FF-87A2-AC174A7C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C23B8-9BF4-FB83-4CC1-610DE282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B7C4-1431-AC05-6BFA-ABC1249C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934DB-B911-BC95-719A-329270033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8E0C-6A34-E23C-84F3-1DFAB77EB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0F7F1-3E26-3E33-3921-A80138A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2A756-BEFC-4EFE-B1DC-6D7CE6274CB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5C0A2-D22C-22CA-B6A2-B9BA5262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C0461-C45F-6A1F-9DE5-220638A5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2CCC3-9C3C-4B50-879D-5153DAA9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able Top View Images - Free Download on Freepik">
            <a:extLst>
              <a:ext uri="{FF2B5EF4-FFF2-40B4-BE49-F238E27FC236}">
                <a16:creationId xmlns:a16="http://schemas.microsoft.com/office/drawing/2014/main" id="{93D48EF3-49AA-EA7A-50BF-E4851755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era Lens Logo Vector Images (over 18,000)">
            <a:extLst>
              <a:ext uri="{FF2B5EF4-FFF2-40B4-BE49-F238E27FC236}">
                <a16:creationId xmlns:a16="http://schemas.microsoft.com/office/drawing/2014/main" id="{00D0D941-B613-115E-4A1B-E16073D31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68" y="1854868"/>
            <a:ext cx="3148263" cy="3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82883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9AC3B-5DE1-73A5-2F82-9543F9E81547}"/>
              </a:ext>
            </a:extLst>
          </p:cNvPr>
          <p:cNvSpPr txBox="1"/>
          <p:nvPr/>
        </p:nvSpPr>
        <p:spPr>
          <a:xfrm>
            <a:off x="74645" y="5346441"/>
            <a:ext cx="1204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Joshua:  Grace to Go On</a:t>
            </a:r>
          </a:p>
        </p:txBody>
      </p:sp>
    </p:spTree>
    <p:extLst>
      <p:ext uri="{BB962C8B-B14F-4D97-AF65-F5344CB8AC3E}">
        <p14:creationId xmlns:p14="http://schemas.microsoft.com/office/powerpoint/2010/main" val="189452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God’s Presence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14360-D116-9AE7-F2D1-3270EC2B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GOD’S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A169D-C922-3904-7253-C8727E43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Courageous Faith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E5224-FFA5-1F95-74B0-82C68DD74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Obedience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92F10-0EC4-A53F-6DAE-4266731F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 Meditation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92F10-0EC4-A53F-6DAE-4266731F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era Lens Logo Vector Images (over 18,000)">
            <a:extLst>
              <a:ext uri="{FF2B5EF4-FFF2-40B4-BE49-F238E27FC236}">
                <a16:creationId xmlns:a16="http://schemas.microsoft.com/office/drawing/2014/main" id="{00D0D941-B613-115E-4A1B-E16073D31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68" y="1854868"/>
            <a:ext cx="3148263" cy="3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82883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GRACE</a:t>
            </a:r>
          </a:p>
        </p:txBody>
      </p:sp>
    </p:spTree>
    <p:extLst>
      <p:ext uri="{BB962C8B-B14F-4D97-AF65-F5344CB8AC3E}">
        <p14:creationId xmlns:p14="http://schemas.microsoft.com/office/powerpoint/2010/main" val="253732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CALLING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BF3D9-85E7-CA56-515D-D5BD7D0E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Difficult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49FE1-F068-D6A4-7AAE-C6025B0CF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Dedicated 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F1482-014B-E2CA-9A6A-CC361562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Directed 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F1482-014B-E2CA-9A6A-CC361562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PROVISION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A9834-C47C-4507-BE4E-0D8618529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A6D3E-DEC7-958D-0E9A-CAF7A250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A6D3E-DEC7-958D-0E9A-CAF7A250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8098F-A388-F174-7516-591EFF730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94"/>
            <a:ext cx="12192000" cy="6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25603-20C1-9CA1-8941-519634F6096A}"/>
              </a:ext>
            </a:extLst>
          </p:cNvPr>
          <p:cNvSpPr txBox="1"/>
          <p:nvPr/>
        </p:nvSpPr>
        <p:spPr>
          <a:xfrm>
            <a:off x="-1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Protection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14360-D116-9AE7-F2D1-3270EC2B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7" y="5622315"/>
            <a:ext cx="4002505" cy="10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47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Traxler</dc:creator>
  <cp:lastModifiedBy>Danny Traxler</cp:lastModifiedBy>
  <cp:revision>9</cp:revision>
  <dcterms:created xsi:type="dcterms:W3CDTF">2024-01-26T22:11:14Z</dcterms:created>
  <dcterms:modified xsi:type="dcterms:W3CDTF">2024-05-02T22:14:39Z</dcterms:modified>
</cp:coreProperties>
</file>