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Traxler" userId="8d020bc7ca9e1d4a" providerId="LiveId" clId="{8CA7F434-2A2A-44D3-B4C9-A2045DCA280E}"/>
    <pc:docChg chg="custSel delSld modSld">
      <pc:chgData name="Danny Traxler" userId="8d020bc7ca9e1d4a" providerId="LiveId" clId="{8CA7F434-2A2A-44D3-B4C9-A2045DCA280E}" dt="2024-06-28T18:16:04.554" v="383"/>
      <pc:docMkLst>
        <pc:docMk/>
      </pc:docMkLst>
      <pc:sldChg chg="modSp mod">
        <pc:chgData name="Danny Traxler" userId="8d020bc7ca9e1d4a" providerId="LiveId" clId="{8CA7F434-2A2A-44D3-B4C9-A2045DCA280E}" dt="2024-06-28T18:15:37.227" v="375" actId="20577"/>
        <pc:sldMkLst>
          <pc:docMk/>
          <pc:sldMk cId="2426039631" sldId="258"/>
        </pc:sldMkLst>
        <pc:spChg chg="mod">
          <ac:chgData name="Danny Traxler" userId="8d020bc7ca9e1d4a" providerId="LiveId" clId="{8CA7F434-2A2A-44D3-B4C9-A2045DCA280E}" dt="2024-06-28T18:13:05.609" v="154" actId="1076"/>
          <ac:spMkLst>
            <pc:docMk/>
            <pc:sldMk cId="2426039631" sldId="258"/>
            <ac:spMk id="4" creationId="{373AAC93-C462-CB9F-9EE3-CD1AD96AEAC9}"/>
          </ac:spMkLst>
        </pc:spChg>
        <pc:spChg chg="mod">
          <ac:chgData name="Danny Traxler" userId="8d020bc7ca9e1d4a" providerId="LiveId" clId="{8CA7F434-2A2A-44D3-B4C9-A2045DCA280E}" dt="2024-06-28T18:15:37.227" v="375" actId="20577"/>
          <ac:spMkLst>
            <pc:docMk/>
            <pc:sldMk cId="2426039631" sldId="258"/>
            <ac:spMk id="5" creationId="{9B8E0EDA-B65E-F49E-F0E2-9EB491E338BA}"/>
          </ac:spMkLst>
        </pc:spChg>
      </pc:sldChg>
      <pc:sldChg chg="modSp mod">
        <pc:chgData name="Danny Traxler" userId="8d020bc7ca9e1d4a" providerId="LiveId" clId="{8CA7F434-2A2A-44D3-B4C9-A2045DCA280E}" dt="2024-06-28T18:15:48.108" v="376"/>
        <pc:sldMkLst>
          <pc:docMk/>
          <pc:sldMk cId="3182621895" sldId="259"/>
        </pc:sldMkLst>
        <pc:spChg chg="mod">
          <ac:chgData name="Danny Traxler" userId="8d020bc7ca9e1d4a" providerId="LiveId" clId="{8CA7F434-2A2A-44D3-B4C9-A2045DCA280E}" dt="2024-06-28T18:11:36.608" v="75" actId="6549"/>
          <ac:spMkLst>
            <pc:docMk/>
            <pc:sldMk cId="3182621895" sldId="259"/>
            <ac:spMk id="4" creationId="{373AAC93-C462-CB9F-9EE3-CD1AD96AEAC9}"/>
          </ac:spMkLst>
        </pc:spChg>
        <pc:spChg chg="mod">
          <ac:chgData name="Danny Traxler" userId="8d020bc7ca9e1d4a" providerId="LiveId" clId="{8CA7F434-2A2A-44D3-B4C9-A2045DCA280E}" dt="2024-06-28T18:15:48.108" v="376"/>
          <ac:spMkLst>
            <pc:docMk/>
            <pc:sldMk cId="3182621895" sldId="259"/>
            <ac:spMk id="5" creationId="{9B8E0EDA-B65E-F49E-F0E2-9EB491E338BA}"/>
          </ac:spMkLst>
        </pc:spChg>
      </pc:sldChg>
      <pc:sldChg chg="modSp mod">
        <pc:chgData name="Danny Traxler" userId="8d020bc7ca9e1d4a" providerId="LiveId" clId="{8CA7F434-2A2A-44D3-B4C9-A2045DCA280E}" dt="2024-06-28T18:15:53.638" v="377"/>
        <pc:sldMkLst>
          <pc:docMk/>
          <pc:sldMk cId="4057181110" sldId="260"/>
        </pc:sldMkLst>
        <pc:spChg chg="mod">
          <ac:chgData name="Danny Traxler" userId="8d020bc7ca9e1d4a" providerId="LiveId" clId="{8CA7F434-2A2A-44D3-B4C9-A2045DCA280E}" dt="2024-06-28T18:11:49.690" v="116" actId="6549"/>
          <ac:spMkLst>
            <pc:docMk/>
            <pc:sldMk cId="4057181110" sldId="260"/>
            <ac:spMk id="4" creationId="{373AAC93-C462-CB9F-9EE3-CD1AD96AEAC9}"/>
          </ac:spMkLst>
        </pc:spChg>
        <pc:spChg chg="mod">
          <ac:chgData name="Danny Traxler" userId="8d020bc7ca9e1d4a" providerId="LiveId" clId="{8CA7F434-2A2A-44D3-B4C9-A2045DCA280E}" dt="2024-06-28T18:15:53.638" v="377"/>
          <ac:spMkLst>
            <pc:docMk/>
            <pc:sldMk cId="4057181110" sldId="260"/>
            <ac:spMk id="5" creationId="{9B8E0EDA-B65E-F49E-F0E2-9EB491E338BA}"/>
          </ac:spMkLst>
        </pc:spChg>
      </pc:sldChg>
      <pc:sldChg chg="modSp mod">
        <pc:chgData name="Danny Traxler" userId="8d020bc7ca9e1d4a" providerId="LiveId" clId="{8CA7F434-2A2A-44D3-B4C9-A2045DCA280E}" dt="2024-06-28T18:15:55.554" v="378"/>
        <pc:sldMkLst>
          <pc:docMk/>
          <pc:sldMk cId="1480751420" sldId="261"/>
        </pc:sldMkLst>
        <pc:spChg chg="mod">
          <ac:chgData name="Danny Traxler" userId="8d020bc7ca9e1d4a" providerId="LiveId" clId="{8CA7F434-2A2A-44D3-B4C9-A2045DCA280E}" dt="2024-06-28T18:12:51.305" v="153" actId="20577"/>
          <ac:spMkLst>
            <pc:docMk/>
            <pc:sldMk cId="1480751420" sldId="261"/>
            <ac:spMk id="4" creationId="{373AAC93-C462-CB9F-9EE3-CD1AD96AEAC9}"/>
          </ac:spMkLst>
        </pc:spChg>
        <pc:spChg chg="mod">
          <ac:chgData name="Danny Traxler" userId="8d020bc7ca9e1d4a" providerId="LiveId" clId="{8CA7F434-2A2A-44D3-B4C9-A2045DCA280E}" dt="2024-06-28T18:15:55.554" v="378"/>
          <ac:spMkLst>
            <pc:docMk/>
            <pc:sldMk cId="1480751420" sldId="261"/>
            <ac:spMk id="5" creationId="{9B8E0EDA-B65E-F49E-F0E2-9EB491E338BA}"/>
          </ac:spMkLst>
        </pc:spChg>
      </pc:sldChg>
      <pc:sldChg chg="modSp mod">
        <pc:chgData name="Danny Traxler" userId="8d020bc7ca9e1d4a" providerId="LiveId" clId="{8CA7F434-2A2A-44D3-B4C9-A2045DCA280E}" dt="2024-06-28T18:15:57.367" v="379"/>
        <pc:sldMkLst>
          <pc:docMk/>
          <pc:sldMk cId="2179972207" sldId="262"/>
        </pc:sldMkLst>
        <pc:spChg chg="mod">
          <ac:chgData name="Danny Traxler" userId="8d020bc7ca9e1d4a" providerId="LiveId" clId="{8CA7F434-2A2A-44D3-B4C9-A2045DCA280E}" dt="2024-06-28T18:13:25.079" v="198" actId="20577"/>
          <ac:spMkLst>
            <pc:docMk/>
            <pc:sldMk cId="2179972207" sldId="262"/>
            <ac:spMk id="4" creationId="{373AAC93-C462-CB9F-9EE3-CD1AD96AEAC9}"/>
          </ac:spMkLst>
        </pc:spChg>
        <pc:spChg chg="mod">
          <ac:chgData name="Danny Traxler" userId="8d020bc7ca9e1d4a" providerId="LiveId" clId="{8CA7F434-2A2A-44D3-B4C9-A2045DCA280E}" dt="2024-06-28T18:15:57.367" v="379"/>
          <ac:spMkLst>
            <pc:docMk/>
            <pc:sldMk cId="2179972207" sldId="262"/>
            <ac:spMk id="5" creationId="{9B8E0EDA-B65E-F49E-F0E2-9EB491E338BA}"/>
          </ac:spMkLst>
        </pc:spChg>
      </pc:sldChg>
      <pc:sldChg chg="modSp mod">
        <pc:chgData name="Danny Traxler" userId="8d020bc7ca9e1d4a" providerId="LiveId" clId="{8CA7F434-2A2A-44D3-B4C9-A2045DCA280E}" dt="2024-06-28T18:15:59.208" v="380"/>
        <pc:sldMkLst>
          <pc:docMk/>
          <pc:sldMk cId="2500039915" sldId="263"/>
        </pc:sldMkLst>
        <pc:spChg chg="mod">
          <ac:chgData name="Danny Traxler" userId="8d020bc7ca9e1d4a" providerId="LiveId" clId="{8CA7F434-2A2A-44D3-B4C9-A2045DCA280E}" dt="2024-06-28T18:13:48.976" v="249" actId="313"/>
          <ac:spMkLst>
            <pc:docMk/>
            <pc:sldMk cId="2500039915" sldId="263"/>
            <ac:spMk id="4" creationId="{373AAC93-C462-CB9F-9EE3-CD1AD96AEAC9}"/>
          </ac:spMkLst>
        </pc:spChg>
        <pc:spChg chg="mod">
          <ac:chgData name="Danny Traxler" userId="8d020bc7ca9e1d4a" providerId="LiveId" clId="{8CA7F434-2A2A-44D3-B4C9-A2045DCA280E}" dt="2024-06-28T18:15:59.208" v="380"/>
          <ac:spMkLst>
            <pc:docMk/>
            <pc:sldMk cId="2500039915" sldId="263"/>
            <ac:spMk id="5" creationId="{9B8E0EDA-B65E-F49E-F0E2-9EB491E338BA}"/>
          </ac:spMkLst>
        </pc:spChg>
      </pc:sldChg>
      <pc:sldChg chg="modSp mod">
        <pc:chgData name="Danny Traxler" userId="8d020bc7ca9e1d4a" providerId="LiveId" clId="{8CA7F434-2A2A-44D3-B4C9-A2045DCA280E}" dt="2024-06-28T18:16:01.129" v="381"/>
        <pc:sldMkLst>
          <pc:docMk/>
          <pc:sldMk cId="1331769749" sldId="265"/>
        </pc:sldMkLst>
        <pc:spChg chg="mod">
          <ac:chgData name="Danny Traxler" userId="8d020bc7ca9e1d4a" providerId="LiveId" clId="{8CA7F434-2A2A-44D3-B4C9-A2045DCA280E}" dt="2024-06-28T18:14:07.956" v="293" actId="6549"/>
          <ac:spMkLst>
            <pc:docMk/>
            <pc:sldMk cId="1331769749" sldId="265"/>
            <ac:spMk id="4" creationId="{373AAC93-C462-CB9F-9EE3-CD1AD96AEAC9}"/>
          </ac:spMkLst>
        </pc:spChg>
        <pc:spChg chg="mod">
          <ac:chgData name="Danny Traxler" userId="8d020bc7ca9e1d4a" providerId="LiveId" clId="{8CA7F434-2A2A-44D3-B4C9-A2045DCA280E}" dt="2024-06-28T18:16:01.129" v="381"/>
          <ac:spMkLst>
            <pc:docMk/>
            <pc:sldMk cId="1331769749" sldId="265"/>
            <ac:spMk id="5" creationId="{9B8E0EDA-B65E-F49E-F0E2-9EB491E338BA}"/>
          </ac:spMkLst>
        </pc:spChg>
      </pc:sldChg>
      <pc:sldChg chg="modSp mod">
        <pc:chgData name="Danny Traxler" userId="8d020bc7ca9e1d4a" providerId="LiveId" clId="{8CA7F434-2A2A-44D3-B4C9-A2045DCA280E}" dt="2024-06-28T18:16:02.808" v="382"/>
        <pc:sldMkLst>
          <pc:docMk/>
          <pc:sldMk cId="1238307591" sldId="267"/>
        </pc:sldMkLst>
        <pc:spChg chg="mod">
          <ac:chgData name="Danny Traxler" userId="8d020bc7ca9e1d4a" providerId="LiveId" clId="{8CA7F434-2A2A-44D3-B4C9-A2045DCA280E}" dt="2024-06-28T18:14:42.780" v="326" actId="20577"/>
          <ac:spMkLst>
            <pc:docMk/>
            <pc:sldMk cId="1238307591" sldId="267"/>
            <ac:spMk id="4" creationId="{373AAC93-C462-CB9F-9EE3-CD1AD96AEAC9}"/>
          </ac:spMkLst>
        </pc:spChg>
        <pc:spChg chg="mod">
          <ac:chgData name="Danny Traxler" userId="8d020bc7ca9e1d4a" providerId="LiveId" clId="{8CA7F434-2A2A-44D3-B4C9-A2045DCA280E}" dt="2024-06-28T18:16:02.808" v="382"/>
          <ac:spMkLst>
            <pc:docMk/>
            <pc:sldMk cId="1238307591" sldId="267"/>
            <ac:spMk id="5" creationId="{9B8E0EDA-B65E-F49E-F0E2-9EB491E338BA}"/>
          </ac:spMkLst>
        </pc:spChg>
      </pc:sldChg>
      <pc:sldChg chg="modSp mod">
        <pc:chgData name="Danny Traxler" userId="8d020bc7ca9e1d4a" providerId="LiveId" clId="{8CA7F434-2A2A-44D3-B4C9-A2045DCA280E}" dt="2024-06-28T18:16:04.554" v="383"/>
        <pc:sldMkLst>
          <pc:docMk/>
          <pc:sldMk cId="3582803962" sldId="268"/>
        </pc:sldMkLst>
        <pc:spChg chg="mod">
          <ac:chgData name="Danny Traxler" userId="8d020bc7ca9e1d4a" providerId="LiveId" clId="{8CA7F434-2A2A-44D3-B4C9-A2045DCA280E}" dt="2024-06-28T18:14:59.956" v="365" actId="6549"/>
          <ac:spMkLst>
            <pc:docMk/>
            <pc:sldMk cId="3582803962" sldId="268"/>
            <ac:spMk id="4" creationId="{373AAC93-C462-CB9F-9EE3-CD1AD96AEAC9}"/>
          </ac:spMkLst>
        </pc:spChg>
        <pc:spChg chg="mod">
          <ac:chgData name="Danny Traxler" userId="8d020bc7ca9e1d4a" providerId="LiveId" clId="{8CA7F434-2A2A-44D3-B4C9-A2045DCA280E}" dt="2024-06-28T18:16:04.554" v="383"/>
          <ac:spMkLst>
            <pc:docMk/>
            <pc:sldMk cId="3582803962" sldId="268"/>
            <ac:spMk id="5" creationId="{9B8E0EDA-B65E-F49E-F0E2-9EB491E338BA}"/>
          </ac:spMkLst>
        </pc:spChg>
      </pc:sldChg>
      <pc:sldChg chg="del">
        <pc:chgData name="Danny Traxler" userId="8d020bc7ca9e1d4a" providerId="LiveId" clId="{8CA7F434-2A2A-44D3-B4C9-A2045DCA280E}" dt="2024-06-28T18:12:18.948" v="117" actId="2696"/>
        <pc:sldMkLst>
          <pc:docMk/>
          <pc:sldMk cId="343177964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75240-E98D-F160-36C1-BBF7E873F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5CB73D-EBBF-520F-D1E8-B54E564ED4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A6CB4-A2AE-5AB6-CB6C-2F54098228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E9B59-8A5B-45A0-BB59-B85590EE293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F201B-0654-0096-98CA-2161CD408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AE1EF-AE54-D8F3-E6D8-13930FD5B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DF21A49-7905-4A5B-B476-76D21B976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937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556A6-073B-0181-C091-10EADEBA2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1F6329-68F6-FECE-8912-9828A53CD4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99F2B-7164-D31A-D2BC-8DE2987AFB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E9B59-8A5B-45A0-BB59-B85590EE293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76FFF-CA7A-C726-7857-293E0027A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14CC5-EA23-6884-2414-966129A60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DF21A49-7905-4A5B-B476-76D21B976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857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F28C1D-BBC9-5252-91E7-A10519E343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0DE2A2-87D2-B624-5678-E70857CF9A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F0BBC-D625-5997-C857-A636BA29B5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E9B59-8A5B-45A0-BB59-B85590EE293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C45A1-3535-5C3A-2625-C9E40D68F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5B39C-0713-AA43-233D-86B871EEE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DF21A49-7905-4A5B-B476-76D21B976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6227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D0341-280C-0F2C-7CE8-A7D0B4110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CE52C-5DFE-A7BA-CA23-F9400DBFB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43319-AD48-1601-03C4-C6288731B3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E9B59-8A5B-45A0-BB59-B85590EE293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701DA-075F-903F-315C-15DB865EA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DC071-BDF7-9B55-4D05-8EC2DED36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DF21A49-7905-4A5B-B476-76D21B976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522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3F885-772D-E051-183C-3AAB6CC2F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91CB15-7B8A-74CE-A15B-4F61C5BE9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D4435-EE92-63DC-86C6-8C60BAB582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E9B59-8A5B-45A0-BB59-B85590EE293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A467A-8369-460A-2018-3926ACE67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6AE30-64D5-70B0-161E-80A0C9512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DF21A49-7905-4A5B-B476-76D21B976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651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E028A-AAD1-091B-4898-073785C62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38D34-6C85-9D5E-B4AE-AF7DA695DF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07315C-DA66-C1D6-6600-AA5DD629DF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3F68B7-FEB9-10AB-3333-1FB8FF6C0E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E9B59-8A5B-45A0-BB59-B85590EE293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F5FF78-6917-F071-14DA-931106B5C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061606-8D31-D55F-5C57-13C10AA1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DF21A49-7905-4A5B-B476-76D21B976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488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A254-C794-BD18-A4EF-F21F8AB6F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E053F-1F4B-9758-3216-AF6A0ED88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34D3D2-6E7F-4E54-91A0-929DD11D0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434B64-B89B-1231-5F45-A85A0FE6C7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C9877D-7F78-0D51-D8B0-A925E4023C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2E9468-E109-0CEE-2843-C24C0A6792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E9B59-8A5B-45A0-BB59-B85590EE293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B16757-2F75-6888-63E1-2FADDF32F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3D9356-26F9-7A1B-782B-33C0F0EDC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DF21A49-7905-4A5B-B476-76D21B976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061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AD5D8-E8FC-F653-EB9F-B3F8C1F7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A08B5-C870-B63D-DCEC-B8DFA747D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E9B59-8A5B-45A0-BB59-B85590EE293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ECD7C0-0B98-AB20-CED0-2B898BB3D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CCC841-63EF-D158-3AD9-F78B175AB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DF21A49-7905-4A5B-B476-76D21B976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1884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5F5470-B712-369E-931E-D76720869C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E9B59-8A5B-45A0-BB59-B85590EE293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EDC728-091E-FC5A-A3E5-019A29FDF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9A4492-4AC0-EA88-4D68-431B34F70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DF21A49-7905-4A5B-B476-76D21B976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682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2868C-BC4E-F049-7F49-2C2F96EE6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771F9-3EED-0425-BE31-3519A25A5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3B7F95-D85B-AA75-A4D6-298833260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1B5077-EBE1-1F3F-10DF-FE224B276A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E9B59-8A5B-45A0-BB59-B85590EE293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64EFA9-37CA-2DA0-0FF7-A6795D4F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F3A48-6F10-5747-3B67-76096FB6F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DF21A49-7905-4A5B-B476-76D21B976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8819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5307F-770B-4A82-8FD8-470DE76D8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D3B82D-A343-B3F0-12E7-D016F5C3A6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31E06B-7A9C-A179-1217-426564BE6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6395E3-B9B5-4F46-A221-72B9D849D2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E9B59-8A5B-45A0-BB59-B85590EE293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8B9E70-E2EA-3D52-1697-776675882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8ECD61-B51F-A5A5-5228-640FAFA07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DF21A49-7905-4A5B-B476-76D21B976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6178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Mountains Photos, Download The BEST Free Mountains Stock Photos &amp; HD Images">
            <a:extLst>
              <a:ext uri="{FF2B5EF4-FFF2-40B4-BE49-F238E27FC236}">
                <a16:creationId xmlns:a16="http://schemas.microsoft.com/office/drawing/2014/main" id="{E10B85C3-FB0B-194C-3CD0-75D4431999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28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0C533A0-7D71-5129-1F1C-43408F1DCE79}"/>
              </a:ext>
            </a:extLst>
          </p:cNvPr>
          <p:cNvSpPr txBox="1"/>
          <p:nvPr/>
        </p:nvSpPr>
        <p:spPr>
          <a:xfrm>
            <a:off x="0" y="1871133"/>
            <a:ext cx="1219199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rial Black" panose="020B0A04020102020204" pitchFamily="34" charset="0"/>
              </a:rPr>
              <a:t>G R A C E</a:t>
            </a:r>
          </a:p>
          <a:p>
            <a:pPr algn="ctr"/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Godly Living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1599D3-A09F-9092-0295-8DD4E204D14A}"/>
              </a:ext>
            </a:extLst>
          </p:cNvPr>
          <p:cNvSpPr txBox="1"/>
          <p:nvPr/>
        </p:nvSpPr>
        <p:spPr>
          <a:xfrm>
            <a:off x="0" y="5621867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h e   P e r f e c t i o n   o f   G r a c e</a:t>
            </a:r>
          </a:p>
        </p:txBody>
      </p:sp>
    </p:spTree>
    <p:extLst>
      <p:ext uri="{BB962C8B-B14F-4D97-AF65-F5344CB8AC3E}">
        <p14:creationId xmlns:p14="http://schemas.microsoft.com/office/powerpoint/2010/main" val="28575446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73AAC93-C462-CB9F-9EE3-CD1AD96AEAC9}"/>
              </a:ext>
            </a:extLst>
          </p:cNvPr>
          <p:cNvSpPr txBox="1"/>
          <p:nvPr/>
        </p:nvSpPr>
        <p:spPr>
          <a:xfrm>
            <a:off x="0" y="2413337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Dominion of God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8E0EDA-B65E-F49E-F0E2-9EB491E338BA}"/>
              </a:ext>
            </a:extLst>
          </p:cNvPr>
          <p:cNvSpPr txBox="1"/>
          <p:nvPr/>
        </p:nvSpPr>
        <p:spPr>
          <a:xfrm>
            <a:off x="0" y="596900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Perfection of Grace</a:t>
            </a:r>
          </a:p>
        </p:txBody>
      </p:sp>
    </p:spTree>
    <p:extLst>
      <p:ext uri="{BB962C8B-B14F-4D97-AF65-F5344CB8AC3E}">
        <p14:creationId xmlns:p14="http://schemas.microsoft.com/office/powerpoint/2010/main" val="35828039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0C533A0-7D71-5129-1F1C-43408F1DCE79}"/>
              </a:ext>
            </a:extLst>
          </p:cNvPr>
          <p:cNvSpPr txBox="1"/>
          <p:nvPr/>
        </p:nvSpPr>
        <p:spPr>
          <a:xfrm>
            <a:off x="0" y="1871133"/>
            <a:ext cx="1219199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rial Black" panose="020B0A04020102020204" pitchFamily="34" charset="0"/>
              </a:rPr>
              <a:t>G R A C E</a:t>
            </a:r>
          </a:p>
          <a:p>
            <a:pPr algn="ctr"/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Godly Living</a:t>
            </a:r>
          </a:p>
        </p:txBody>
      </p:sp>
    </p:spTree>
    <p:extLst>
      <p:ext uri="{BB962C8B-B14F-4D97-AF65-F5344CB8AC3E}">
        <p14:creationId xmlns:p14="http://schemas.microsoft.com/office/powerpoint/2010/main" val="9436541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73AAC93-C462-CB9F-9EE3-CD1AD96AEAC9}"/>
              </a:ext>
            </a:extLst>
          </p:cNvPr>
          <p:cNvSpPr txBox="1"/>
          <p:nvPr/>
        </p:nvSpPr>
        <p:spPr>
          <a:xfrm>
            <a:off x="0" y="2413337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CALL TO MATURITY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8E0EDA-B65E-F49E-F0E2-9EB491E338BA}"/>
              </a:ext>
            </a:extLst>
          </p:cNvPr>
          <p:cNvSpPr txBox="1"/>
          <p:nvPr/>
        </p:nvSpPr>
        <p:spPr>
          <a:xfrm>
            <a:off x="0" y="596900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Perfection of Grace</a:t>
            </a:r>
          </a:p>
        </p:txBody>
      </p:sp>
    </p:spTree>
    <p:extLst>
      <p:ext uri="{BB962C8B-B14F-4D97-AF65-F5344CB8AC3E}">
        <p14:creationId xmlns:p14="http://schemas.microsoft.com/office/powerpoint/2010/main" val="24260396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73AAC93-C462-CB9F-9EE3-CD1AD96AEAC9}"/>
              </a:ext>
            </a:extLst>
          </p:cNvPr>
          <p:cNvSpPr txBox="1"/>
          <p:nvPr/>
        </p:nvSpPr>
        <p:spPr>
          <a:xfrm>
            <a:off x="0" y="2459504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Call of Salvation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8E0EDA-B65E-F49E-F0E2-9EB491E338BA}"/>
              </a:ext>
            </a:extLst>
          </p:cNvPr>
          <p:cNvSpPr txBox="1"/>
          <p:nvPr/>
        </p:nvSpPr>
        <p:spPr>
          <a:xfrm>
            <a:off x="0" y="596900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Perfection of Grace</a:t>
            </a:r>
          </a:p>
        </p:txBody>
      </p:sp>
    </p:spTree>
    <p:extLst>
      <p:ext uri="{BB962C8B-B14F-4D97-AF65-F5344CB8AC3E}">
        <p14:creationId xmlns:p14="http://schemas.microsoft.com/office/powerpoint/2010/main" val="31826218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73AAC93-C462-CB9F-9EE3-CD1AD96AEAC9}"/>
              </a:ext>
            </a:extLst>
          </p:cNvPr>
          <p:cNvSpPr txBox="1"/>
          <p:nvPr/>
        </p:nvSpPr>
        <p:spPr>
          <a:xfrm>
            <a:off x="0" y="2459504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Call of Glorification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8E0EDA-B65E-F49E-F0E2-9EB491E338BA}"/>
              </a:ext>
            </a:extLst>
          </p:cNvPr>
          <p:cNvSpPr txBox="1"/>
          <p:nvPr/>
        </p:nvSpPr>
        <p:spPr>
          <a:xfrm>
            <a:off x="0" y="596900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Perfection of Grace</a:t>
            </a:r>
          </a:p>
        </p:txBody>
      </p:sp>
    </p:spTree>
    <p:extLst>
      <p:ext uri="{BB962C8B-B14F-4D97-AF65-F5344CB8AC3E}">
        <p14:creationId xmlns:p14="http://schemas.microsoft.com/office/powerpoint/2010/main" val="40571811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73AAC93-C462-CB9F-9EE3-CD1AD96AEAC9}"/>
              </a:ext>
            </a:extLst>
          </p:cNvPr>
          <p:cNvSpPr txBox="1"/>
          <p:nvPr/>
        </p:nvSpPr>
        <p:spPr>
          <a:xfrm>
            <a:off x="0" y="2459504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COURSE OF </a:t>
            </a: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MATURITY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8E0EDA-B65E-F49E-F0E2-9EB491E338BA}"/>
              </a:ext>
            </a:extLst>
          </p:cNvPr>
          <p:cNvSpPr txBox="1"/>
          <p:nvPr/>
        </p:nvSpPr>
        <p:spPr>
          <a:xfrm>
            <a:off x="0" y="596900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Perfection of Grace</a:t>
            </a:r>
          </a:p>
        </p:txBody>
      </p:sp>
    </p:spTree>
    <p:extLst>
      <p:ext uri="{BB962C8B-B14F-4D97-AF65-F5344CB8AC3E}">
        <p14:creationId xmlns:p14="http://schemas.microsoft.com/office/powerpoint/2010/main" val="14807514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73AAC93-C462-CB9F-9EE3-CD1AD96AEAC9}"/>
              </a:ext>
            </a:extLst>
          </p:cNvPr>
          <p:cNvSpPr txBox="1"/>
          <p:nvPr/>
        </p:nvSpPr>
        <p:spPr>
          <a:xfrm>
            <a:off x="0" y="2459504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Course of Suffering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8E0EDA-B65E-F49E-F0E2-9EB491E338BA}"/>
              </a:ext>
            </a:extLst>
          </p:cNvPr>
          <p:cNvSpPr txBox="1"/>
          <p:nvPr/>
        </p:nvSpPr>
        <p:spPr>
          <a:xfrm>
            <a:off x="0" y="596900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Perfection of Grace</a:t>
            </a:r>
          </a:p>
        </p:txBody>
      </p:sp>
    </p:spTree>
    <p:extLst>
      <p:ext uri="{BB962C8B-B14F-4D97-AF65-F5344CB8AC3E}">
        <p14:creationId xmlns:p14="http://schemas.microsoft.com/office/powerpoint/2010/main" val="21799722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73AAC93-C462-CB9F-9EE3-CD1AD96AEAC9}"/>
              </a:ext>
            </a:extLst>
          </p:cNvPr>
          <p:cNvSpPr txBox="1"/>
          <p:nvPr/>
        </p:nvSpPr>
        <p:spPr>
          <a:xfrm>
            <a:off x="0" y="2459504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Course of Stabilizing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8E0EDA-B65E-F49E-F0E2-9EB491E338BA}"/>
              </a:ext>
            </a:extLst>
          </p:cNvPr>
          <p:cNvSpPr txBox="1"/>
          <p:nvPr/>
        </p:nvSpPr>
        <p:spPr>
          <a:xfrm>
            <a:off x="0" y="596900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Perfection of Grace</a:t>
            </a:r>
          </a:p>
        </p:txBody>
      </p:sp>
    </p:spTree>
    <p:extLst>
      <p:ext uri="{BB962C8B-B14F-4D97-AF65-F5344CB8AC3E}">
        <p14:creationId xmlns:p14="http://schemas.microsoft.com/office/powerpoint/2010/main" val="25000399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73AAC93-C462-CB9F-9EE3-CD1AD96AEAC9}"/>
              </a:ext>
            </a:extLst>
          </p:cNvPr>
          <p:cNvSpPr txBox="1"/>
          <p:nvPr/>
        </p:nvSpPr>
        <p:spPr>
          <a:xfrm>
            <a:off x="0" y="2459504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COMPLETION OF MATURITY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8E0EDA-B65E-F49E-F0E2-9EB491E338BA}"/>
              </a:ext>
            </a:extLst>
          </p:cNvPr>
          <p:cNvSpPr txBox="1"/>
          <p:nvPr/>
        </p:nvSpPr>
        <p:spPr>
          <a:xfrm>
            <a:off x="0" y="596900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Perfection of Grace</a:t>
            </a:r>
          </a:p>
        </p:txBody>
      </p:sp>
    </p:spTree>
    <p:extLst>
      <p:ext uri="{BB962C8B-B14F-4D97-AF65-F5344CB8AC3E}">
        <p14:creationId xmlns:p14="http://schemas.microsoft.com/office/powerpoint/2010/main" val="13317697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73AAC93-C462-CB9F-9EE3-CD1AD96AEAC9}"/>
              </a:ext>
            </a:extLst>
          </p:cNvPr>
          <p:cNvSpPr txBox="1"/>
          <p:nvPr/>
        </p:nvSpPr>
        <p:spPr>
          <a:xfrm>
            <a:off x="0" y="2459504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Glory of God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8E0EDA-B65E-F49E-F0E2-9EB491E338BA}"/>
              </a:ext>
            </a:extLst>
          </p:cNvPr>
          <p:cNvSpPr txBox="1"/>
          <p:nvPr/>
        </p:nvSpPr>
        <p:spPr>
          <a:xfrm>
            <a:off x="0" y="596900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Perfection of Grace</a:t>
            </a:r>
          </a:p>
        </p:txBody>
      </p:sp>
    </p:spTree>
    <p:extLst>
      <p:ext uri="{BB962C8B-B14F-4D97-AF65-F5344CB8AC3E}">
        <p14:creationId xmlns:p14="http://schemas.microsoft.com/office/powerpoint/2010/main" val="12383075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109</Words>
  <Application>Microsoft Office PowerPoint</Application>
  <PresentationFormat>Widescreen</PresentationFormat>
  <Paragraphs>24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Arial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Danny Traxler</dc:creator>
  <cp:lastModifiedBy>Danny Traxler</cp:lastModifiedBy>
  <cp:revision>3</cp:revision>
  <dcterms:created xsi:type="dcterms:W3CDTF">2024-06-07T17:26:10Z</dcterms:created>
  <dcterms:modified xsi:type="dcterms:W3CDTF">2024-06-28T18:16:11Z</dcterms:modified>
</cp:coreProperties>
</file>