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7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657E-84A7-4DC9-B423-831F085ED1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2908-51F6-4740-B384-94A27F2940A4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995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657E-84A7-4DC9-B423-831F085ED1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2908-51F6-4740-B384-94A27F294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52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657E-84A7-4DC9-B423-831F085ED1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2908-51F6-4740-B384-94A27F294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33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657E-84A7-4DC9-B423-831F085ED1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2908-51F6-4740-B384-94A27F2940A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203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657E-84A7-4DC9-B423-831F085ED1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2908-51F6-4740-B384-94A27F294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6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657E-84A7-4DC9-B423-831F085ED1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2908-51F6-4740-B384-94A27F2940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7002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657E-84A7-4DC9-B423-831F085ED1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2908-51F6-4740-B384-94A27F294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99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657E-84A7-4DC9-B423-831F085ED1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2908-51F6-4740-B384-94A27F294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49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657E-84A7-4DC9-B423-831F085ED1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2908-51F6-4740-B384-94A27F294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1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657E-84A7-4DC9-B423-831F085ED1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2908-51F6-4740-B384-94A27F294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53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657E-84A7-4DC9-B423-831F085ED1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2908-51F6-4740-B384-94A27F294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07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657E-84A7-4DC9-B423-831F085ED1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2908-51F6-4740-B384-94A27F294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7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657E-84A7-4DC9-B423-831F085ED1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2908-51F6-4740-B384-94A27F294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95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657E-84A7-4DC9-B423-831F085ED1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2908-51F6-4740-B384-94A27F294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657E-84A7-4DC9-B423-831F085ED1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2908-51F6-4740-B384-94A27F294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0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657E-84A7-4DC9-B423-831F085ED1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2908-51F6-4740-B384-94A27F294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07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657E-84A7-4DC9-B423-831F085ED1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2908-51F6-4740-B384-94A27F294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14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942657E-84A7-4DC9-B423-831F085ED1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50B2908-51F6-4740-B384-94A27F294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67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A499988-3733-6C72-A16D-E1936A3B6637}"/>
              </a:ext>
            </a:extLst>
          </p:cNvPr>
          <p:cNvSpPr txBox="1"/>
          <p:nvPr/>
        </p:nvSpPr>
        <p:spPr>
          <a:xfrm>
            <a:off x="0" y="2413337"/>
            <a:ext cx="1219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THREE GIFTS FROM YOUR</a:t>
            </a:r>
          </a:p>
          <a:p>
            <a:pPr algn="ctr"/>
            <a:r>
              <a:rPr lang="en-US" sz="5400" i="1" dirty="0">
                <a:latin typeface="Arial Black" panose="020B0A04020102020204" pitchFamily="34" charset="0"/>
              </a:rPr>
              <a:t>H E A V E N L Y   </a:t>
            </a:r>
          </a:p>
          <a:p>
            <a:pPr algn="ctr"/>
            <a:r>
              <a:rPr lang="en-US" sz="5400" i="1" dirty="0">
                <a:latin typeface="Arial Black" panose="020B0A04020102020204" pitchFamily="34" charset="0"/>
              </a:rPr>
              <a:t>F A T H E R</a:t>
            </a:r>
          </a:p>
        </p:txBody>
      </p:sp>
      <p:sp>
        <p:nvSpPr>
          <p:cNvPr id="5" name="Flowchart: Data 4">
            <a:extLst>
              <a:ext uri="{FF2B5EF4-FFF2-40B4-BE49-F238E27FC236}">
                <a16:creationId xmlns:a16="http://schemas.microsoft.com/office/drawing/2014/main" id="{296B3B5B-7110-85CA-6B50-B2070D45FEE3}"/>
              </a:ext>
            </a:extLst>
          </p:cNvPr>
          <p:cNvSpPr/>
          <p:nvPr/>
        </p:nvSpPr>
        <p:spPr>
          <a:xfrm>
            <a:off x="4360333" y="4444662"/>
            <a:ext cx="3471334" cy="406400"/>
          </a:xfrm>
          <a:prstGeom prst="flowChartInputOutpu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1C74A4"/>
                </a:solidFill>
              </a:rPr>
              <a:t>ROMANS 8:14-17</a:t>
            </a:r>
          </a:p>
        </p:txBody>
      </p:sp>
    </p:spTree>
    <p:extLst>
      <p:ext uri="{BB962C8B-B14F-4D97-AF65-F5344CB8AC3E}">
        <p14:creationId xmlns:p14="http://schemas.microsoft.com/office/powerpoint/2010/main" val="1478567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267B43D-AF5E-7B82-02E3-3BE4EF0E2173}"/>
              </a:ext>
            </a:extLst>
          </p:cNvPr>
          <p:cNvSpPr txBox="1"/>
          <p:nvPr/>
        </p:nvSpPr>
        <p:spPr>
          <a:xfrm>
            <a:off x="0" y="259800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 Black" panose="020B0A04020102020204" pitchFamily="34" charset="0"/>
              </a:rPr>
              <a:t>The Joint-Heir with Christ</a:t>
            </a:r>
          </a:p>
        </p:txBody>
      </p:sp>
    </p:spTree>
    <p:extLst>
      <p:ext uri="{BB962C8B-B14F-4D97-AF65-F5344CB8AC3E}">
        <p14:creationId xmlns:p14="http://schemas.microsoft.com/office/powerpoint/2010/main" val="3217195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A499988-3733-6C72-A16D-E1936A3B6637}"/>
              </a:ext>
            </a:extLst>
          </p:cNvPr>
          <p:cNvSpPr txBox="1"/>
          <p:nvPr/>
        </p:nvSpPr>
        <p:spPr>
          <a:xfrm>
            <a:off x="0" y="2413337"/>
            <a:ext cx="1219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THREE GIFTS FROM YOUR</a:t>
            </a:r>
          </a:p>
          <a:p>
            <a:pPr algn="ctr"/>
            <a:r>
              <a:rPr lang="en-US" sz="5400" i="1" dirty="0">
                <a:latin typeface="Arial Black" panose="020B0A04020102020204" pitchFamily="34" charset="0"/>
              </a:rPr>
              <a:t>H E A V E N L Y   </a:t>
            </a:r>
          </a:p>
          <a:p>
            <a:pPr algn="ctr"/>
            <a:r>
              <a:rPr lang="en-US" sz="5400" i="1" dirty="0">
                <a:latin typeface="Arial Black" panose="020B0A04020102020204" pitchFamily="34" charset="0"/>
              </a:rPr>
              <a:t>F A T H E R</a:t>
            </a:r>
          </a:p>
        </p:txBody>
      </p:sp>
      <p:sp>
        <p:nvSpPr>
          <p:cNvPr id="5" name="Flowchart: Data 4">
            <a:extLst>
              <a:ext uri="{FF2B5EF4-FFF2-40B4-BE49-F238E27FC236}">
                <a16:creationId xmlns:a16="http://schemas.microsoft.com/office/drawing/2014/main" id="{296B3B5B-7110-85CA-6B50-B2070D45FEE3}"/>
              </a:ext>
            </a:extLst>
          </p:cNvPr>
          <p:cNvSpPr/>
          <p:nvPr/>
        </p:nvSpPr>
        <p:spPr>
          <a:xfrm>
            <a:off x="4360333" y="4444662"/>
            <a:ext cx="3471334" cy="406400"/>
          </a:xfrm>
          <a:prstGeom prst="flowChartInputOutpu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1C74A4"/>
                </a:solidFill>
              </a:rPr>
              <a:t>ROMANS 8:14-17</a:t>
            </a:r>
          </a:p>
        </p:txBody>
      </p:sp>
    </p:spTree>
    <p:extLst>
      <p:ext uri="{BB962C8B-B14F-4D97-AF65-F5344CB8AC3E}">
        <p14:creationId xmlns:p14="http://schemas.microsoft.com/office/powerpoint/2010/main" val="4274907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267B43D-AF5E-7B82-02E3-3BE4EF0E2173}"/>
              </a:ext>
            </a:extLst>
          </p:cNvPr>
          <p:cNvSpPr txBox="1"/>
          <p:nvPr/>
        </p:nvSpPr>
        <p:spPr>
          <a:xfrm>
            <a:off x="0" y="2551837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 Black" panose="020B0A04020102020204" pitchFamily="34" charset="0"/>
              </a:rPr>
              <a:t>THE GIFT OF </a:t>
            </a:r>
          </a:p>
          <a:p>
            <a:pPr algn="ctr"/>
            <a:r>
              <a:rPr lang="en-US" sz="4800" dirty="0">
                <a:latin typeface="Arial Black" panose="020B0A04020102020204" pitchFamily="34" charset="0"/>
              </a:rPr>
              <a:t>DIRECTION</a:t>
            </a:r>
          </a:p>
        </p:txBody>
      </p:sp>
    </p:spTree>
    <p:extLst>
      <p:ext uri="{BB962C8B-B14F-4D97-AF65-F5344CB8AC3E}">
        <p14:creationId xmlns:p14="http://schemas.microsoft.com/office/powerpoint/2010/main" val="3921833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267B43D-AF5E-7B82-02E3-3BE4EF0E2173}"/>
              </a:ext>
            </a:extLst>
          </p:cNvPr>
          <p:cNvSpPr txBox="1"/>
          <p:nvPr/>
        </p:nvSpPr>
        <p:spPr>
          <a:xfrm>
            <a:off x="0" y="259800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 Black" panose="020B0A04020102020204" pitchFamily="34" charset="0"/>
              </a:rPr>
              <a:t>The Holy Spirit Guides</a:t>
            </a:r>
          </a:p>
        </p:txBody>
      </p:sp>
    </p:spTree>
    <p:extLst>
      <p:ext uri="{BB962C8B-B14F-4D97-AF65-F5344CB8AC3E}">
        <p14:creationId xmlns:p14="http://schemas.microsoft.com/office/powerpoint/2010/main" val="2138689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267B43D-AF5E-7B82-02E3-3BE4EF0E2173}"/>
              </a:ext>
            </a:extLst>
          </p:cNvPr>
          <p:cNvSpPr txBox="1"/>
          <p:nvPr/>
        </p:nvSpPr>
        <p:spPr>
          <a:xfrm>
            <a:off x="0" y="259800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 Black" panose="020B0A04020102020204" pitchFamily="34" charset="0"/>
              </a:rPr>
              <a:t>The Holy Spirit Teaches</a:t>
            </a:r>
          </a:p>
        </p:txBody>
      </p:sp>
    </p:spTree>
    <p:extLst>
      <p:ext uri="{BB962C8B-B14F-4D97-AF65-F5344CB8AC3E}">
        <p14:creationId xmlns:p14="http://schemas.microsoft.com/office/powerpoint/2010/main" val="3366938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267B43D-AF5E-7B82-02E3-3BE4EF0E2173}"/>
              </a:ext>
            </a:extLst>
          </p:cNvPr>
          <p:cNvSpPr txBox="1"/>
          <p:nvPr/>
        </p:nvSpPr>
        <p:spPr>
          <a:xfrm>
            <a:off x="0" y="2551837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 Black" panose="020B0A04020102020204" pitchFamily="34" charset="0"/>
              </a:rPr>
              <a:t>THE GIFT OF </a:t>
            </a:r>
          </a:p>
          <a:p>
            <a:pPr algn="ctr"/>
            <a:r>
              <a:rPr lang="en-US" sz="4800" dirty="0">
                <a:latin typeface="Arial Black" panose="020B0A04020102020204" pitchFamily="34" charset="0"/>
              </a:rPr>
              <a:t>ADOPTION</a:t>
            </a:r>
          </a:p>
        </p:txBody>
      </p:sp>
    </p:spTree>
    <p:extLst>
      <p:ext uri="{BB962C8B-B14F-4D97-AF65-F5344CB8AC3E}">
        <p14:creationId xmlns:p14="http://schemas.microsoft.com/office/powerpoint/2010/main" val="2971505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267B43D-AF5E-7B82-02E3-3BE4EF0E2173}"/>
              </a:ext>
            </a:extLst>
          </p:cNvPr>
          <p:cNvSpPr txBox="1"/>
          <p:nvPr/>
        </p:nvSpPr>
        <p:spPr>
          <a:xfrm>
            <a:off x="0" y="259800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 Black" panose="020B0A04020102020204" pitchFamily="34" charset="0"/>
              </a:rPr>
              <a:t>The Meaning of Adoption</a:t>
            </a:r>
          </a:p>
        </p:txBody>
      </p:sp>
    </p:spTree>
    <p:extLst>
      <p:ext uri="{BB962C8B-B14F-4D97-AF65-F5344CB8AC3E}">
        <p14:creationId xmlns:p14="http://schemas.microsoft.com/office/powerpoint/2010/main" val="4193701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267B43D-AF5E-7B82-02E3-3BE4EF0E2173}"/>
              </a:ext>
            </a:extLst>
          </p:cNvPr>
          <p:cNvSpPr txBox="1"/>
          <p:nvPr/>
        </p:nvSpPr>
        <p:spPr>
          <a:xfrm>
            <a:off x="0" y="259800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 Black" panose="020B0A04020102020204" pitchFamily="34" charset="0"/>
              </a:rPr>
              <a:t>The Assurance of Adoption</a:t>
            </a:r>
          </a:p>
        </p:txBody>
      </p:sp>
    </p:spTree>
    <p:extLst>
      <p:ext uri="{BB962C8B-B14F-4D97-AF65-F5344CB8AC3E}">
        <p14:creationId xmlns:p14="http://schemas.microsoft.com/office/powerpoint/2010/main" val="809597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267B43D-AF5E-7B82-02E3-3BE4EF0E2173}"/>
              </a:ext>
            </a:extLst>
          </p:cNvPr>
          <p:cNvSpPr txBox="1"/>
          <p:nvPr/>
        </p:nvSpPr>
        <p:spPr>
          <a:xfrm>
            <a:off x="0" y="2551837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 Black" panose="020B0A04020102020204" pitchFamily="34" charset="0"/>
              </a:rPr>
              <a:t>THE GIFT OF </a:t>
            </a:r>
          </a:p>
          <a:p>
            <a:pPr algn="ctr"/>
            <a:r>
              <a:rPr lang="en-US" sz="4800" dirty="0">
                <a:latin typeface="Arial Black" panose="020B0A04020102020204" pitchFamily="34" charset="0"/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2852514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267B43D-AF5E-7B82-02E3-3BE4EF0E2173}"/>
              </a:ext>
            </a:extLst>
          </p:cNvPr>
          <p:cNvSpPr txBox="1"/>
          <p:nvPr/>
        </p:nvSpPr>
        <p:spPr>
          <a:xfrm>
            <a:off x="0" y="259800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 Black" panose="020B0A04020102020204" pitchFamily="34" charset="0"/>
              </a:rPr>
              <a:t>An Heir of the Father</a:t>
            </a:r>
          </a:p>
        </p:txBody>
      </p:sp>
    </p:spTree>
    <p:extLst>
      <p:ext uri="{BB962C8B-B14F-4D97-AF65-F5344CB8AC3E}">
        <p14:creationId xmlns:p14="http://schemas.microsoft.com/office/powerpoint/2010/main" val="23204170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</TotalTime>
  <Words>77</Words>
  <Application>Microsoft Office PowerPoint</Application>
  <PresentationFormat>Widescreen</PresentationFormat>
  <Paragraphs>20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 Black</vt:lpstr>
      <vt:lpstr>Century Gothic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Danny Traxler</dc:creator>
  <cp:lastModifiedBy>Danny Traxler</cp:lastModifiedBy>
  <cp:revision>1</cp:revision>
  <dcterms:created xsi:type="dcterms:W3CDTF">2024-06-16T06:28:52Z</dcterms:created>
  <dcterms:modified xsi:type="dcterms:W3CDTF">2024-06-16T06:49:59Z</dcterms:modified>
</cp:coreProperties>
</file>