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2AA10-CB96-4739-8DCC-98DEE833C3A0}" v="2" dt="2024-08-27T21:30:34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8A92AA10-CB96-4739-8DCC-98DEE833C3A0}"/>
    <pc:docChg chg="custSel addSld modSld">
      <pc:chgData name="Danny Traxler" userId="8d020bc7ca9e1d4a" providerId="LiveId" clId="{8A92AA10-CB96-4739-8DCC-98DEE833C3A0}" dt="2024-08-27T21:34:14.218" v="810"/>
      <pc:docMkLst>
        <pc:docMk/>
      </pc:docMkLst>
      <pc:sldChg chg="modSp mod">
        <pc:chgData name="Danny Traxler" userId="8d020bc7ca9e1d4a" providerId="LiveId" clId="{8A92AA10-CB96-4739-8DCC-98DEE833C3A0}" dt="2024-08-27T21:25:03.606" v="99" actId="20577"/>
        <pc:sldMkLst>
          <pc:docMk/>
          <pc:sldMk cId="3215114076" sldId="256"/>
        </pc:sldMkLst>
        <pc:spChg chg="mod">
          <ac:chgData name="Danny Traxler" userId="8d020bc7ca9e1d4a" providerId="LiveId" clId="{8A92AA10-CB96-4739-8DCC-98DEE833C3A0}" dt="2024-08-27T21:25:03.606" v="99" actId="20577"/>
          <ac:spMkLst>
            <pc:docMk/>
            <pc:sldMk cId="3215114076" sldId="256"/>
            <ac:spMk id="5" creationId="{A16D4DD3-4A9C-5B31-3336-E1E58CDB7D43}"/>
          </ac:spMkLst>
        </pc:spChg>
      </pc:sldChg>
      <pc:sldChg chg="modSp mod">
        <pc:chgData name="Danny Traxler" userId="8d020bc7ca9e1d4a" providerId="LiveId" clId="{8A92AA10-CB96-4739-8DCC-98DEE833C3A0}" dt="2024-08-27T21:25:43.456" v="138" actId="6549"/>
        <pc:sldMkLst>
          <pc:docMk/>
          <pc:sldMk cId="499340038" sldId="257"/>
        </pc:sldMkLst>
        <pc:spChg chg="mod">
          <ac:chgData name="Danny Traxler" userId="8d020bc7ca9e1d4a" providerId="LiveId" clId="{8A92AA10-CB96-4739-8DCC-98DEE833C3A0}" dt="2024-08-27T21:25:43.456" v="138" actId="6549"/>
          <ac:spMkLst>
            <pc:docMk/>
            <pc:sldMk cId="499340038" sldId="257"/>
            <ac:spMk id="2" creationId="{A88DF761-60C7-D0E9-12A2-1AB762AA31C2}"/>
          </ac:spMkLst>
        </pc:spChg>
      </pc:sldChg>
      <pc:sldChg chg="modSp mod">
        <pc:chgData name="Danny Traxler" userId="8d020bc7ca9e1d4a" providerId="LiveId" clId="{8A92AA10-CB96-4739-8DCC-98DEE833C3A0}" dt="2024-08-27T21:34:14.218" v="810"/>
        <pc:sldMkLst>
          <pc:docMk/>
          <pc:sldMk cId="1329328607" sldId="258"/>
        </pc:sldMkLst>
        <pc:spChg chg="mod">
          <ac:chgData name="Danny Traxler" userId="8d020bc7ca9e1d4a" providerId="LiveId" clId="{8A92AA10-CB96-4739-8DCC-98DEE833C3A0}" dt="2024-08-27T21:26:05.213" v="176" actId="6549"/>
          <ac:spMkLst>
            <pc:docMk/>
            <pc:sldMk cId="1329328607" sldId="258"/>
            <ac:spMk id="2" creationId="{A88DF761-60C7-D0E9-12A2-1AB762AA31C2}"/>
          </ac:spMkLst>
        </pc:spChg>
        <pc:spChg chg="mod">
          <ac:chgData name="Danny Traxler" userId="8d020bc7ca9e1d4a" providerId="LiveId" clId="{8A92AA10-CB96-4739-8DCC-98DEE833C3A0}" dt="2024-08-27T21:34:14.218" v="810"/>
          <ac:spMkLst>
            <pc:docMk/>
            <pc:sldMk cId="1329328607" sldId="258"/>
            <ac:spMk id="3" creationId="{517A37C6-2C54-B4CC-C8D9-32F509CFE7A4}"/>
          </ac:spMkLst>
        </pc:spChg>
      </pc:sldChg>
      <pc:sldChg chg="modSp mod">
        <pc:chgData name="Danny Traxler" userId="8d020bc7ca9e1d4a" providerId="LiveId" clId="{8A92AA10-CB96-4739-8DCC-98DEE833C3A0}" dt="2024-08-27T21:34:10.479" v="809"/>
        <pc:sldMkLst>
          <pc:docMk/>
          <pc:sldMk cId="3548821922" sldId="259"/>
        </pc:sldMkLst>
        <pc:spChg chg="mod">
          <ac:chgData name="Danny Traxler" userId="8d020bc7ca9e1d4a" providerId="LiveId" clId="{8A92AA10-CB96-4739-8DCC-98DEE833C3A0}" dt="2024-08-27T21:26:19.339" v="211" actId="6549"/>
          <ac:spMkLst>
            <pc:docMk/>
            <pc:sldMk cId="3548821922" sldId="259"/>
            <ac:spMk id="2" creationId="{A88DF761-60C7-D0E9-12A2-1AB762AA31C2}"/>
          </ac:spMkLst>
        </pc:spChg>
        <pc:spChg chg="mod">
          <ac:chgData name="Danny Traxler" userId="8d020bc7ca9e1d4a" providerId="LiveId" clId="{8A92AA10-CB96-4739-8DCC-98DEE833C3A0}" dt="2024-08-27T21:34:10.479" v="809"/>
          <ac:spMkLst>
            <pc:docMk/>
            <pc:sldMk cId="3548821922" sldId="259"/>
            <ac:spMk id="3" creationId="{C66264FB-8DCA-A19B-C924-2930DBDE7197}"/>
          </ac:spMkLst>
        </pc:spChg>
      </pc:sldChg>
      <pc:sldChg chg="modSp mod">
        <pc:chgData name="Danny Traxler" userId="8d020bc7ca9e1d4a" providerId="LiveId" clId="{8A92AA10-CB96-4739-8DCC-98DEE833C3A0}" dt="2024-08-27T21:26:54.820" v="250" actId="6549"/>
        <pc:sldMkLst>
          <pc:docMk/>
          <pc:sldMk cId="3768972232" sldId="260"/>
        </pc:sldMkLst>
        <pc:spChg chg="mod">
          <ac:chgData name="Danny Traxler" userId="8d020bc7ca9e1d4a" providerId="LiveId" clId="{8A92AA10-CB96-4739-8DCC-98DEE833C3A0}" dt="2024-08-27T21:26:54.820" v="250" actId="6549"/>
          <ac:spMkLst>
            <pc:docMk/>
            <pc:sldMk cId="3768972232" sldId="260"/>
            <ac:spMk id="2" creationId="{A88DF761-60C7-D0E9-12A2-1AB762AA31C2}"/>
          </ac:spMkLst>
        </pc:spChg>
      </pc:sldChg>
      <pc:sldChg chg="modSp mod">
        <pc:chgData name="Danny Traxler" userId="8d020bc7ca9e1d4a" providerId="LiveId" clId="{8A92AA10-CB96-4739-8DCC-98DEE833C3A0}" dt="2024-08-27T21:34:05.952" v="808"/>
        <pc:sldMkLst>
          <pc:docMk/>
          <pc:sldMk cId="2865483563" sldId="261"/>
        </pc:sldMkLst>
        <pc:spChg chg="mod">
          <ac:chgData name="Danny Traxler" userId="8d020bc7ca9e1d4a" providerId="LiveId" clId="{8A92AA10-CB96-4739-8DCC-98DEE833C3A0}" dt="2024-08-27T21:27:15.840" v="292" actId="1076"/>
          <ac:spMkLst>
            <pc:docMk/>
            <pc:sldMk cId="2865483563" sldId="261"/>
            <ac:spMk id="2" creationId="{A88DF761-60C7-D0E9-12A2-1AB762AA31C2}"/>
          </ac:spMkLst>
        </pc:spChg>
        <pc:spChg chg="mod">
          <ac:chgData name="Danny Traxler" userId="8d020bc7ca9e1d4a" providerId="LiveId" clId="{8A92AA10-CB96-4739-8DCC-98DEE833C3A0}" dt="2024-08-27T21:34:05.952" v="808"/>
          <ac:spMkLst>
            <pc:docMk/>
            <pc:sldMk cId="2865483563" sldId="261"/>
            <ac:spMk id="3" creationId="{517A37C6-2C54-B4CC-C8D9-32F509CFE7A4}"/>
          </ac:spMkLst>
        </pc:spChg>
      </pc:sldChg>
      <pc:sldChg chg="modSp mod">
        <pc:chgData name="Danny Traxler" userId="8d020bc7ca9e1d4a" providerId="LiveId" clId="{8A92AA10-CB96-4739-8DCC-98DEE833C3A0}" dt="2024-08-27T21:33:57.165" v="806"/>
        <pc:sldMkLst>
          <pc:docMk/>
          <pc:sldMk cId="2468272679" sldId="262"/>
        </pc:sldMkLst>
        <pc:spChg chg="mod">
          <ac:chgData name="Danny Traxler" userId="8d020bc7ca9e1d4a" providerId="LiveId" clId="{8A92AA10-CB96-4739-8DCC-98DEE833C3A0}" dt="2024-08-27T21:28:35.645" v="427" actId="6549"/>
          <ac:spMkLst>
            <pc:docMk/>
            <pc:sldMk cId="2468272679" sldId="262"/>
            <ac:spMk id="2" creationId="{A88DF761-60C7-D0E9-12A2-1AB762AA31C2}"/>
          </ac:spMkLst>
        </pc:spChg>
        <pc:spChg chg="mod">
          <ac:chgData name="Danny Traxler" userId="8d020bc7ca9e1d4a" providerId="LiveId" clId="{8A92AA10-CB96-4739-8DCC-98DEE833C3A0}" dt="2024-08-27T21:33:57.165" v="806"/>
          <ac:spMkLst>
            <pc:docMk/>
            <pc:sldMk cId="2468272679" sldId="262"/>
            <ac:spMk id="3" creationId="{517A37C6-2C54-B4CC-C8D9-32F509CFE7A4}"/>
          </ac:spMkLst>
        </pc:spChg>
      </pc:sldChg>
      <pc:sldChg chg="modSp mod">
        <pc:chgData name="Danny Traxler" userId="8d020bc7ca9e1d4a" providerId="LiveId" clId="{8A92AA10-CB96-4739-8DCC-98DEE833C3A0}" dt="2024-08-27T21:28:10.225" v="378" actId="6549"/>
        <pc:sldMkLst>
          <pc:docMk/>
          <pc:sldMk cId="3294816410" sldId="263"/>
        </pc:sldMkLst>
        <pc:spChg chg="mod">
          <ac:chgData name="Danny Traxler" userId="8d020bc7ca9e1d4a" providerId="LiveId" clId="{8A92AA10-CB96-4739-8DCC-98DEE833C3A0}" dt="2024-08-27T21:28:10.225" v="378" actId="6549"/>
          <ac:spMkLst>
            <pc:docMk/>
            <pc:sldMk cId="3294816410" sldId="263"/>
            <ac:spMk id="2" creationId="{A88DF761-60C7-D0E9-12A2-1AB762AA31C2}"/>
          </ac:spMkLst>
        </pc:spChg>
      </pc:sldChg>
      <pc:sldChg chg="modSp mod">
        <pc:chgData name="Danny Traxler" userId="8d020bc7ca9e1d4a" providerId="LiveId" clId="{8A92AA10-CB96-4739-8DCC-98DEE833C3A0}" dt="2024-08-27T21:34:01.791" v="807"/>
        <pc:sldMkLst>
          <pc:docMk/>
          <pc:sldMk cId="2714049311" sldId="264"/>
        </pc:sldMkLst>
        <pc:spChg chg="mod">
          <ac:chgData name="Danny Traxler" userId="8d020bc7ca9e1d4a" providerId="LiveId" clId="{8A92AA10-CB96-4739-8DCC-98DEE833C3A0}" dt="2024-08-27T21:27:39.768" v="338" actId="20577"/>
          <ac:spMkLst>
            <pc:docMk/>
            <pc:sldMk cId="2714049311" sldId="264"/>
            <ac:spMk id="2" creationId="{A88DF761-60C7-D0E9-12A2-1AB762AA31C2}"/>
          </ac:spMkLst>
        </pc:spChg>
        <pc:spChg chg="mod">
          <ac:chgData name="Danny Traxler" userId="8d020bc7ca9e1d4a" providerId="LiveId" clId="{8A92AA10-CB96-4739-8DCC-98DEE833C3A0}" dt="2024-08-27T21:34:01.791" v="807"/>
          <ac:spMkLst>
            <pc:docMk/>
            <pc:sldMk cId="2714049311" sldId="264"/>
            <ac:spMk id="3" creationId="{517A37C6-2C54-B4CC-C8D9-32F509CFE7A4}"/>
          </ac:spMkLst>
        </pc:spChg>
      </pc:sldChg>
      <pc:sldChg chg="modSp mod">
        <pc:chgData name="Danny Traxler" userId="8d020bc7ca9e1d4a" providerId="LiveId" clId="{8A92AA10-CB96-4739-8DCC-98DEE833C3A0}" dt="2024-08-27T21:33:53.263" v="805"/>
        <pc:sldMkLst>
          <pc:docMk/>
          <pc:sldMk cId="3925937058" sldId="265"/>
        </pc:sldMkLst>
        <pc:spChg chg="mod">
          <ac:chgData name="Danny Traxler" userId="8d020bc7ca9e1d4a" providerId="LiveId" clId="{8A92AA10-CB96-4739-8DCC-98DEE833C3A0}" dt="2024-08-27T21:29:00.731" v="491" actId="6549"/>
          <ac:spMkLst>
            <pc:docMk/>
            <pc:sldMk cId="3925937058" sldId="265"/>
            <ac:spMk id="2" creationId="{A88DF761-60C7-D0E9-12A2-1AB762AA31C2}"/>
          </ac:spMkLst>
        </pc:spChg>
        <pc:spChg chg="mod">
          <ac:chgData name="Danny Traxler" userId="8d020bc7ca9e1d4a" providerId="LiveId" clId="{8A92AA10-CB96-4739-8DCC-98DEE833C3A0}" dt="2024-08-27T21:33:53.263" v="805"/>
          <ac:spMkLst>
            <pc:docMk/>
            <pc:sldMk cId="3925937058" sldId="265"/>
            <ac:spMk id="3" creationId="{517A37C6-2C54-B4CC-C8D9-32F509CFE7A4}"/>
          </ac:spMkLst>
        </pc:spChg>
      </pc:sldChg>
      <pc:sldChg chg="addSp modSp add mod">
        <pc:chgData name="Danny Traxler" userId="8d020bc7ca9e1d4a" providerId="LiveId" clId="{8A92AA10-CB96-4739-8DCC-98DEE833C3A0}" dt="2024-08-27T21:33:41.644" v="804" actId="6549"/>
        <pc:sldMkLst>
          <pc:docMk/>
          <pc:sldMk cId="3468715739" sldId="267"/>
        </pc:sldMkLst>
        <pc:spChg chg="mod">
          <ac:chgData name="Danny Traxler" userId="8d020bc7ca9e1d4a" providerId="LiveId" clId="{8A92AA10-CB96-4739-8DCC-98DEE833C3A0}" dt="2024-08-27T21:33:16.722" v="743" actId="1076"/>
          <ac:spMkLst>
            <pc:docMk/>
            <pc:sldMk cId="3468715739" sldId="267"/>
            <ac:spMk id="2" creationId="{A88DF761-60C7-D0E9-12A2-1AB762AA31C2}"/>
          </ac:spMkLst>
        </pc:spChg>
        <pc:spChg chg="mod">
          <ac:chgData name="Danny Traxler" userId="8d020bc7ca9e1d4a" providerId="LiveId" clId="{8A92AA10-CB96-4739-8DCC-98DEE833C3A0}" dt="2024-08-27T21:33:41.644" v="804" actId="6549"/>
          <ac:spMkLst>
            <pc:docMk/>
            <pc:sldMk cId="3468715739" sldId="267"/>
            <ac:spMk id="3" creationId="{517A37C6-2C54-B4CC-C8D9-32F509CFE7A4}"/>
          </ac:spMkLst>
        </pc:spChg>
        <pc:spChg chg="add mod">
          <ac:chgData name="Danny Traxler" userId="8d020bc7ca9e1d4a" providerId="LiveId" clId="{8A92AA10-CB96-4739-8DCC-98DEE833C3A0}" dt="2024-08-27T21:32:53.343" v="742" actId="207"/>
          <ac:spMkLst>
            <pc:docMk/>
            <pc:sldMk cId="3468715739" sldId="267"/>
            <ac:spMk id="4" creationId="{093C60A9-A3C1-75FC-1B4B-A43148D483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DF65-49B0-427E-0C55-8C173C2D1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BDC31-F7F6-1AED-2D7F-DDB1CC51B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C9ED-7A47-8079-0F3F-8FFB3F94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BCD1-EB87-609A-8851-5956F946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3F40-478F-8D6F-BF27-F9F909C1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291C-3F4A-5D99-86A7-F8040EF0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052C1-3A92-3623-2C5F-9F9DD3683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6287-CB44-AE37-3C22-3AA69C84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03F9B-8011-7104-D1CC-347ADF8A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8780-9C18-21DA-5C20-3AC03620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2640B-16D7-1AD2-EB1F-F2FE4A9B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C7D92-0D2E-BB32-D4E8-C7F1E5AA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C75BE-BF5E-0F72-0CEE-7BD309C1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6CA46-6A49-5782-4A99-9534C783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459D-3693-0E2C-8830-85F100D9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DFBD-1C6A-E60B-9568-7270E4FA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45D36-A0B3-AD86-28D0-9BDDE44D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E9570-1D56-52C7-2340-A9459203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A034B-0CE6-A5DD-6DE8-8E8AAC16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1DA5-11BE-BA0D-B875-8B663FA5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2D01-6F39-4759-B929-5CBC9EF6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2A48-EFA3-88D7-E652-03935BD9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D7D7-6A23-6B67-8946-277E1585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ADE1C-A7C9-BFBE-A98E-E86FEB46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1BD9-EB62-3B47-4525-AC896698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7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B89B-39C2-DD26-3885-76C283BB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1331B-AF81-F970-84EE-63C1AB53D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A1BCA-8985-8F5F-7121-98D797663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05426-39CF-5C5F-9296-61399316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A67BE-EC97-1E4B-F777-D487F496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A2D7-98F0-BE9B-A1BE-9958B74D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1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CBA6-22EB-9626-768E-4ED6576F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D8116-1189-2F3F-EABD-048F19E4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8023E-F306-C7A3-F0ED-CFF1D3E75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8ED65-4401-F068-E5BE-EDD981361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1F8DB-AD7D-B82B-A7D1-8E8894FC0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32C0-A909-5750-3A39-64FA5BEC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3DB01-04E8-25F6-5E7C-0B17DCC6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84426-70C8-4C04-1E98-5C4D12F4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D2F4-54A2-8B88-5422-FD71B79D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1D097-F343-B8D9-1538-7E9B33E3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650F6-D3B2-BA72-8497-5ABAA6F7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1FC92-4BFC-9E1F-3477-C67C74FC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D8C34-EE5D-7968-3404-B701032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2B8BD-ECAE-356C-98C0-0D91A708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5A86-A5CC-D80B-851D-C6EF1AD9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5AAF-9153-E61E-179F-9A7BEA2D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C49-DB77-297D-4741-74327A4C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B5BA3-F8C8-0A99-DD2A-7070DAC3D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79F7F-E0D4-0B1D-9E41-5F919DC9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49B3F-5A8A-32EF-2373-B23F42A2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B1576-6BE6-5569-BF0F-C17B6041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3A52-E197-7A41-9033-FE4DD2A9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F1631-9584-4925-284D-309DEECA3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9C33F-BA79-BA4F-8802-70689CC2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05448-94B0-545D-A096-28518407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AC03C-2941-D331-098C-4553BC05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06DC7-7B06-2950-E3A2-A2D2CB6F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9A2263-B0EF-3335-E242-F47D33423B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6B46B4-4874-8848-1BFF-CFC1DA0DE57E}"/>
              </a:ext>
            </a:extLst>
          </p:cNvPr>
          <p:cNvSpPr txBox="1"/>
          <p:nvPr/>
        </p:nvSpPr>
        <p:spPr>
          <a:xfrm>
            <a:off x="0" y="1859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>
                  <a:solidFill>
                    <a:schemeClr val="bg1"/>
                  </a:solidFill>
                </a:ln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E V I V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4DD3-4A9C-5B31-3336-E1E58CDB7D43}"/>
              </a:ext>
            </a:extLst>
          </p:cNvPr>
          <p:cNvSpPr txBox="1"/>
          <p:nvPr/>
        </p:nvSpPr>
        <p:spPr>
          <a:xfrm>
            <a:off x="0" y="54564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 h e   M i n i s t r y   o f   t h e   H o l y   S p i r i t</a:t>
            </a:r>
          </a:p>
        </p:txBody>
      </p:sp>
    </p:spTree>
    <p:extLst>
      <p:ext uri="{BB962C8B-B14F-4D97-AF65-F5344CB8AC3E}">
        <p14:creationId xmlns:p14="http://schemas.microsoft.com/office/powerpoint/2010/main" val="321511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God’s Purpose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Is Directed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Ministry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92593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80003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Commands Concerning the Holy Spirit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Ministry of the Holy Spirit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C60A9-A3C1-75FC-1B4B-A43148D48394}"/>
              </a:ext>
            </a:extLst>
          </p:cNvPr>
          <p:cNvSpPr txBox="1"/>
          <p:nvPr/>
        </p:nvSpPr>
        <p:spPr>
          <a:xfrm>
            <a:off x="3043766" y="1997839"/>
            <a:ext cx="6104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in the Spirit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in the Spirit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Quinch not the Spirit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Grieve not the Spirit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filled with the Spirit</a:t>
            </a:r>
          </a:p>
        </p:txBody>
      </p:sp>
    </p:spTree>
    <p:extLst>
      <p:ext uri="{BB962C8B-B14F-4D97-AF65-F5344CB8AC3E}">
        <p14:creationId xmlns:p14="http://schemas.microsoft.com/office/powerpoint/2010/main" val="346871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6B46B4-4874-8848-1BFF-CFC1DA0DE57E}"/>
              </a:ext>
            </a:extLst>
          </p:cNvPr>
          <p:cNvSpPr txBox="1"/>
          <p:nvPr/>
        </p:nvSpPr>
        <p:spPr>
          <a:xfrm>
            <a:off x="0" y="1859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>
                  <a:solidFill>
                    <a:schemeClr val="bg1"/>
                  </a:solidFill>
                </a:ln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E V I V E</a:t>
            </a:r>
          </a:p>
        </p:txBody>
      </p:sp>
    </p:spTree>
    <p:extLst>
      <p:ext uri="{BB962C8B-B14F-4D97-AF65-F5344CB8AC3E}">
        <p14:creationId xmlns:p14="http://schemas.microsoft.com/office/powerpoint/2010/main" val="353196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SPIRIT HELPS WITH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OUR PROBLEMS</a:t>
            </a:r>
          </a:p>
        </p:txBody>
      </p:sp>
    </p:spTree>
    <p:extLst>
      <p:ext uri="{BB962C8B-B14F-4D97-AF65-F5344CB8AC3E}">
        <p14:creationId xmlns:p14="http://schemas.microsoft.com/office/powerpoint/2010/main" val="49934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He Abides With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Ministry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32932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He Assist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264FB-8DCA-A19B-C924-2930DBDE7197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Ministry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54882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SPIRIT HELPS WITH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OUR PRAYERS</a:t>
            </a:r>
          </a:p>
        </p:txBody>
      </p:sp>
    </p:spTree>
    <p:extLst>
      <p:ext uri="{BB962C8B-B14F-4D97-AF65-F5344CB8AC3E}">
        <p14:creationId xmlns:p14="http://schemas.microsoft.com/office/powerpoint/2010/main" val="376897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He Instructs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Ministry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86548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He Intercedes For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Ministry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71404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SPIRIT HELPS WITH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OUR PERSPECTIVE</a:t>
            </a:r>
          </a:p>
        </p:txBody>
      </p:sp>
    </p:spTree>
    <p:extLst>
      <p:ext uri="{BB962C8B-B14F-4D97-AF65-F5344CB8AC3E}">
        <p14:creationId xmlns:p14="http://schemas.microsoft.com/office/powerpoint/2010/main" val="32948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God’s Perspective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Is Divulged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Ministry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46827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147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4</cp:revision>
  <dcterms:created xsi:type="dcterms:W3CDTF">2024-07-31T19:22:56Z</dcterms:created>
  <dcterms:modified xsi:type="dcterms:W3CDTF">2024-08-27T21:34:19Z</dcterms:modified>
</cp:coreProperties>
</file>