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6"/>
  </p:notesMasterIdLst>
  <p:sldIdLst>
    <p:sldId id="256" r:id="rId2"/>
    <p:sldId id="260" r:id="rId3"/>
    <p:sldId id="262" r:id="rId4"/>
    <p:sldId id="263" r:id="rId5"/>
    <p:sldId id="258" r:id="rId6"/>
    <p:sldId id="264" r:id="rId7"/>
    <p:sldId id="265" r:id="rId8"/>
    <p:sldId id="266" r:id="rId9"/>
    <p:sldId id="267" r:id="rId10"/>
    <p:sldId id="268" r:id="rId11"/>
    <p:sldId id="272" r:id="rId12"/>
    <p:sldId id="269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686"/>
    <a:srgbClr val="322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Traxler" userId="8d020bc7ca9e1d4a" providerId="LiveId" clId="{2AB45E70-CEC5-40E3-99D6-D9A8FB5F1322}"/>
    <pc:docChg chg="undo custSel addSld delSld modSld">
      <pc:chgData name="Danny Traxler" userId="8d020bc7ca9e1d4a" providerId="LiveId" clId="{2AB45E70-CEC5-40E3-99D6-D9A8FB5F1322}" dt="2024-09-29T02:34:00.327" v="717" actId="1076"/>
      <pc:docMkLst>
        <pc:docMk/>
      </pc:docMkLst>
      <pc:sldChg chg="modSp mod">
        <pc:chgData name="Danny Traxler" userId="8d020bc7ca9e1d4a" providerId="LiveId" clId="{2AB45E70-CEC5-40E3-99D6-D9A8FB5F1322}" dt="2024-09-29T02:12:46.413" v="38" actId="6549"/>
        <pc:sldMkLst>
          <pc:docMk/>
          <pc:sldMk cId="128975624" sldId="256"/>
        </pc:sldMkLst>
        <pc:spChg chg="mod">
          <ac:chgData name="Danny Traxler" userId="8d020bc7ca9e1d4a" providerId="LiveId" clId="{2AB45E70-CEC5-40E3-99D6-D9A8FB5F1322}" dt="2024-09-29T02:12:46.413" v="38" actId="6549"/>
          <ac:spMkLst>
            <pc:docMk/>
            <pc:sldMk cId="128975624" sldId="256"/>
            <ac:spMk id="6" creationId="{B6BD6362-F6DB-2233-D9E1-F43015FEA2F4}"/>
          </ac:spMkLst>
        </pc:spChg>
      </pc:sldChg>
      <pc:sldChg chg="modSp mod">
        <pc:chgData name="Danny Traxler" userId="8d020bc7ca9e1d4a" providerId="LiveId" clId="{2AB45E70-CEC5-40E3-99D6-D9A8FB5F1322}" dt="2024-09-29T02:24:59.234" v="292" actId="6549"/>
        <pc:sldMkLst>
          <pc:docMk/>
          <pc:sldMk cId="3936604585" sldId="258"/>
        </pc:sldMkLst>
        <pc:spChg chg="mod">
          <ac:chgData name="Danny Traxler" userId="8d020bc7ca9e1d4a" providerId="LiveId" clId="{2AB45E70-CEC5-40E3-99D6-D9A8FB5F1322}" dt="2024-09-29T02:24:45.158" v="247" actId="207"/>
          <ac:spMkLst>
            <pc:docMk/>
            <pc:sldMk cId="3936604585" sldId="258"/>
            <ac:spMk id="6" creationId="{6DBB9541-BB44-533A-315C-114FF625738D}"/>
          </ac:spMkLst>
        </pc:spChg>
        <pc:spChg chg="mod">
          <ac:chgData name="Danny Traxler" userId="8d020bc7ca9e1d4a" providerId="LiveId" clId="{2AB45E70-CEC5-40E3-99D6-D9A8FB5F1322}" dt="2024-09-29T02:24:59.234" v="292" actId="6549"/>
          <ac:spMkLst>
            <pc:docMk/>
            <pc:sldMk cId="3936604585" sldId="258"/>
            <ac:spMk id="7" creationId="{5C2B2C7E-32FF-F7C3-8B6E-7752553836CD}"/>
          </ac:spMkLst>
        </pc:spChg>
      </pc:sldChg>
      <pc:sldChg chg="del">
        <pc:chgData name="Danny Traxler" userId="8d020bc7ca9e1d4a" providerId="LiveId" clId="{2AB45E70-CEC5-40E3-99D6-D9A8FB5F1322}" dt="2024-09-29T02:13:10.154" v="39" actId="2696"/>
        <pc:sldMkLst>
          <pc:docMk/>
          <pc:sldMk cId="2151301475" sldId="259"/>
        </pc:sldMkLst>
      </pc:sldChg>
      <pc:sldChg chg="addSp delSp modSp mod">
        <pc:chgData name="Danny Traxler" userId="8d020bc7ca9e1d4a" providerId="LiveId" clId="{2AB45E70-CEC5-40E3-99D6-D9A8FB5F1322}" dt="2024-09-29T02:18:51.562" v="50" actId="14100"/>
        <pc:sldMkLst>
          <pc:docMk/>
          <pc:sldMk cId="3367344702" sldId="260"/>
        </pc:sldMkLst>
        <pc:picChg chg="del">
          <ac:chgData name="Danny Traxler" userId="8d020bc7ca9e1d4a" providerId="LiveId" clId="{2AB45E70-CEC5-40E3-99D6-D9A8FB5F1322}" dt="2024-09-29T02:18:08.347" v="40" actId="478"/>
          <ac:picMkLst>
            <pc:docMk/>
            <pc:sldMk cId="3367344702" sldId="260"/>
            <ac:picMk id="4" creationId="{3646A517-A9E2-EA0E-4F78-D527F0D7B66D}"/>
          </ac:picMkLst>
        </pc:picChg>
        <pc:picChg chg="add mod">
          <ac:chgData name="Danny Traxler" userId="8d020bc7ca9e1d4a" providerId="LiveId" clId="{2AB45E70-CEC5-40E3-99D6-D9A8FB5F1322}" dt="2024-09-29T02:18:51.562" v="50" actId="14100"/>
          <ac:picMkLst>
            <pc:docMk/>
            <pc:sldMk cId="3367344702" sldId="260"/>
            <ac:picMk id="6" creationId="{5F01FB3B-6A2E-4233-7E61-E1F03784F044}"/>
          </ac:picMkLst>
        </pc:picChg>
      </pc:sldChg>
      <pc:sldChg chg="del">
        <pc:chgData name="Danny Traxler" userId="8d020bc7ca9e1d4a" providerId="LiveId" clId="{2AB45E70-CEC5-40E3-99D6-D9A8FB5F1322}" dt="2024-09-29T02:19:57.320" v="51" actId="2696"/>
        <pc:sldMkLst>
          <pc:docMk/>
          <pc:sldMk cId="2265156139" sldId="261"/>
        </pc:sldMkLst>
      </pc:sldChg>
      <pc:sldChg chg="modSp mod">
        <pc:chgData name="Danny Traxler" userId="8d020bc7ca9e1d4a" providerId="LiveId" clId="{2AB45E70-CEC5-40E3-99D6-D9A8FB5F1322}" dt="2024-09-29T02:22:52.380" v="125" actId="1076"/>
        <pc:sldMkLst>
          <pc:docMk/>
          <pc:sldMk cId="2581348437" sldId="262"/>
        </pc:sldMkLst>
        <pc:spChg chg="mod">
          <ac:chgData name="Danny Traxler" userId="8d020bc7ca9e1d4a" providerId="LiveId" clId="{2AB45E70-CEC5-40E3-99D6-D9A8FB5F1322}" dt="2024-09-29T02:22:32.156" v="122" actId="1076"/>
          <ac:spMkLst>
            <pc:docMk/>
            <pc:sldMk cId="2581348437" sldId="262"/>
            <ac:spMk id="3" creationId="{23EECAD1-E1E3-F01A-C6A5-F69E4767F109}"/>
          </ac:spMkLst>
        </pc:spChg>
        <pc:spChg chg="mod">
          <ac:chgData name="Danny Traxler" userId="8d020bc7ca9e1d4a" providerId="LiveId" clId="{2AB45E70-CEC5-40E3-99D6-D9A8FB5F1322}" dt="2024-09-29T02:22:52.380" v="125" actId="1076"/>
          <ac:spMkLst>
            <pc:docMk/>
            <pc:sldMk cId="2581348437" sldId="262"/>
            <ac:spMk id="6" creationId="{6DBB9541-BB44-533A-315C-114FF625738D}"/>
          </ac:spMkLst>
        </pc:spChg>
        <pc:spChg chg="mod">
          <ac:chgData name="Danny Traxler" userId="8d020bc7ca9e1d4a" providerId="LiveId" clId="{2AB45E70-CEC5-40E3-99D6-D9A8FB5F1322}" dt="2024-09-29T02:22:32.156" v="122" actId="1076"/>
          <ac:spMkLst>
            <pc:docMk/>
            <pc:sldMk cId="2581348437" sldId="262"/>
            <ac:spMk id="12" creationId="{20656655-1A59-7A97-BEB7-30C27C40AA96}"/>
          </ac:spMkLst>
        </pc:spChg>
        <pc:spChg chg="mod">
          <ac:chgData name="Danny Traxler" userId="8d020bc7ca9e1d4a" providerId="LiveId" clId="{2AB45E70-CEC5-40E3-99D6-D9A8FB5F1322}" dt="2024-09-29T02:22:32.156" v="122" actId="1076"/>
          <ac:spMkLst>
            <pc:docMk/>
            <pc:sldMk cId="2581348437" sldId="262"/>
            <ac:spMk id="13" creationId="{A9AFA656-28B8-95BE-F00D-3F777532E15A}"/>
          </ac:spMkLst>
        </pc:spChg>
        <pc:picChg chg="mod">
          <ac:chgData name="Danny Traxler" userId="8d020bc7ca9e1d4a" providerId="LiveId" clId="{2AB45E70-CEC5-40E3-99D6-D9A8FB5F1322}" dt="2024-09-29T02:21:31.406" v="104" actId="1076"/>
          <ac:picMkLst>
            <pc:docMk/>
            <pc:sldMk cId="2581348437" sldId="262"/>
            <ac:picMk id="5" creationId="{3D02CB5B-BCED-B3EB-2803-BF88D0D038C1}"/>
          </ac:picMkLst>
        </pc:picChg>
      </pc:sldChg>
      <pc:sldChg chg="modSp mod">
        <pc:chgData name="Danny Traxler" userId="8d020bc7ca9e1d4a" providerId="LiveId" clId="{2AB45E70-CEC5-40E3-99D6-D9A8FB5F1322}" dt="2024-09-29T02:24:01.187" v="215" actId="207"/>
        <pc:sldMkLst>
          <pc:docMk/>
          <pc:sldMk cId="1285107368" sldId="263"/>
        </pc:sldMkLst>
        <pc:spChg chg="mod">
          <ac:chgData name="Danny Traxler" userId="8d020bc7ca9e1d4a" providerId="LiveId" clId="{2AB45E70-CEC5-40E3-99D6-D9A8FB5F1322}" dt="2024-09-29T02:24:01.187" v="215" actId="207"/>
          <ac:spMkLst>
            <pc:docMk/>
            <pc:sldMk cId="1285107368" sldId="263"/>
            <ac:spMk id="6" creationId="{6DBB9541-BB44-533A-315C-114FF625738D}"/>
          </ac:spMkLst>
        </pc:spChg>
        <pc:spChg chg="mod">
          <ac:chgData name="Danny Traxler" userId="8d020bc7ca9e1d4a" providerId="LiveId" clId="{2AB45E70-CEC5-40E3-99D6-D9A8FB5F1322}" dt="2024-09-29T02:23:09.696" v="175" actId="6549"/>
          <ac:spMkLst>
            <pc:docMk/>
            <pc:sldMk cId="1285107368" sldId="263"/>
            <ac:spMk id="7" creationId="{5C2B2C7E-32FF-F7C3-8B6E-7752553836CD}"/>
          </ac:spMkLst>
        </pc:spChg>
      </pc:sldChg>
      <pc:sldChg chg="modSp mod">
        <pc:chgData name="Danny Traxler" userId="8d020bc7ca9e1d4a" providerId="LiveId" clId="{2AB45E70-CEC5-40E3-99D6-D9A8FB5F1322}" dt="2024-09-29T02:26:01.154" v="332" actId="1076"/>
        <pc:sldMkLst>
          <pc:docMk/>
          <pc:sldMk cId="114474033" sldId="264"/>
        </pc:sldMkLst>
        <pc:spChg chg="mod">
          <ac:chgData name="Danny Traxler" userId="8d020bc7ca9e1d4a" providerId="LiveId" clId="{2AB45E70-CEC5-40E3-99D6-D9A8FB5F1322}" dt="2024-09-29T02:26:01.154" v="332" actId="1076"/>
          <ac:spMkLst>
            <pc:docMk/>
            <pc:sldMk cId="114474033" sldId="264"/>
            <ac:spMk id="6" creationId="{6DBB9541-BB44-533A-315C-114FF625738D}"/>
          </ac:spMkLst>
        </pc:spChg>
      </pc:sldChg>
      <pc:sldChg chg="modSp mod">
        <pc:chgData name="Danny Traxler" userId="8d020bc7ca9e1d4a" providerId="LiveId" clId="{2AB45E70-CEC5-40E3-99D6-D9A8FB5F1322}" dt="2024-09-29T02:26:40.488" v="398" actId="6549"/>
        <pc:sldMkLst>
          <pc:docMk/>
          <pc:sldMk cId="2126092809" sldId="265"/>
        </pc:sldMkLst>
        <pc:spChg chg="mod">
          <ac:chgData name="Danny Traxler" userId="8d020bc7ca9e1d4a" providerId="LiveId" clId="{2AB45E70-CEC5-40E3-99D6-D9A8FB5F1322}" dt="2024-09-29T02:26:31.564" v="360" actId="6549"/>
          <ac:spMkLst>
            <pc:docMk/>
            <pc:sldMk cId="2126092809" sldId="265"/>
            <ac:spMk id="6" creationId="{6DBB9541-BB44-533A-315C-114FF625738D}"/>
          </ac:spMkLst>
        </pc:spChg>
        <pc:spChg chg="mod">
          <ac:chgData name="Danny Traxler" userId="8d020bc7ca9e1d4a" providerId="LiveId" clId="{2AB45E70-CEC5-40E3-99D6-D9A8FB5F1322}" dt="2024-09-29T02:26:40.488" v="398" actId="6549"/>
          <ac:spMkLst>
            <pc:docMk/>
            <pc:sldMk cId="2126092809" sldId="265"/>
            <ac:spMk id="7" creationId="{5C2B2C7E-32FF-F7C3-8B6E-7752553836CD}"/>
          </ac:spMkLst>
        </pc:spChg>
      </pc:sldChg>
      <pc:sldChg chg="modSp mod">
        <pc:chgData name="Danny Traxler" userId="8d020bc7ca9e1d4a" providerId="LiveId" clId="{2AB45E70-CEC5-40E3-99D6-D9A8FB5F1322}" dt="2024-09-29T02:27:21.226" v="496" actId="6549"/>
        <pc:sldMkLst>
          <pc:docMk/>
          <pc:sldMk cId="3620494343" sldId="266"/>
        </pc:sldMkLst>
        <pc:spChg chg="mod">
          <ac:chgData name="Danny Traxler" userId="8d020bc7ca9e1d4a" providerId="LiveId" clId="{2AB45E70-CEC5-40E3-99D6-D9A8FB5F1322}" dt="2024-09-29T02:27:21.226" v="496" actId="6549"/>
          <ac:spMkLst>
            <pc:docMk/>
            <pc:sldMk cId="3620494343" sldId="266"/>
            <ac:spMk id="6" creationId="{6DBB9541-BB44-533A-315C-114FF625738D}"/>
          </ac:spMkLst>
        </pc:spChg>
        <pc:spChg chg="mod">
          <ac:chgData name="Danny Traxler" userId="8d020bc7ca9e1d4a" providerId="LiveId" clId="{2AB45E70-CEC5-40E3-99D6-D9A8FB5F1322}" dt="2024-09-29T02:26:53.082" v="436" actId="6549"/>
          <ac:spMkLst>
            <pc:docMk/>
            <pc:sldMk cId="3620494343" sldId="266"/>
            <ac:spMk id="7" creationId="{5C2B2C7E-32FF-F7C3-8B6E-7752553836CD}"/>
          </ac:spMkLst>
        </pc:spChg>
      </pc:sldChg>
      <pc:sldChg chg="modSp mod">
        <pc:chgData name="Danny Traxler" userId="8d020bc7ca9e1d4a" providerId="LiveId" clId="{2AB45E70-CEC5-40E3-99D6-D9A8FB5F1322}" dt="2024-09-29T02:28:01.564" v="533" actId="1076"/>
        <pc:sldMkLst>
          <pc:docMk/>
          <pc:sldMk cId="509339066" sldId="267"/>
        </pc:sldMkLst>
        <pc:spChg chg="mod">
          <ac:chgData name="Danny Traxler" userId="8d020bc7ca9e1d4a" providerId="LiveId" clId="{2AB45E70-CEC5-40E3-99D6-D9A8FB5F1322}" dt="2024-09-29T02:28:01.564" v="533" actId="1076"/>
          <ac:spMkLst>
            <pc:docMk/>
            <pc:sldMk cId="509339066" sldId="267"/>
            <ac:spMk id="6" creationId="{6DBB9541-BB44-533A-315C-114FF625738D}"/>
          </ac:spMkLst>
        </pc:spChg>
      </pc:sldChg>
      <pc:sldChg chg="modSp mod">
        <pc:chgData name="Danny Traxler" userId="8d020bc7ca9e1d4a" providerId="LiveId" clId="{2AB45E70-CEC5-40E3-99D6-D9A8FB5F1322}" dt="2024-09-29T02:28:29.695" v="595" actId="6549"/>
        <pc:sldMkLst>
          <pc:docMk/>
          <pc:sldMk cId="3359685472" sldId="268"/>
        </pc:sldMkLst>
        <pc:spChg chg="mod">
          <ac:chgData name="Danny Traxler" userId="8d020bc7ca9e1d4a" providerId="LiveId" clId="{2AB45E70-CEC5-40E3-99D6-D9A8FB5F1322}" dt="2024-09-29T02:28:18.429" v="560" actId="6549"/>
          <ac:spMkLst>
            <pc:docMk/>
            <pc:sldMk cId="3359685472" sldId="268"/>
            <ac:spMk id="6" creationId="{6DBB9541-BB44-533A-315C-114FF625738D}"/>
          </ac:spMkLst>
        </pc:spChg>
        <pc:spChg chg="mod">
          <ac:chgData name="Danny Traxler" userId="8d020bc7ca9e1d4a" providerId="LiveId" clId="{2AB45E70-CEC5-40E3-99D6-D9A8FB5F1322}" dt="2024-09-29T02:28:29.695" v="595" actId="6549"/>
          <ac:spMkLst>
            <pc:docMk/>
            <pc:sldMk cId="3359685472" sldId="268"/>
            <ac:spMk id="7" creationId="{5C2B2C7E-32FF-F7C3-8B6E-7752553836CD}"/>
          </ac:spMkLst>
        </pc:spChg>
      </pc:sldChg>
      <pc:sldChg chg="modSp mod">
        <pc:chgData name="Danny Traxler" userId="8d020bc7ca9e1d4a" providerId="LiveId" clId="{2AB45E70-CEC5-40E3-99D6-D9A8FB5F1322}" dt="2024-09-29T02:28:56.006" v="628" actId="6549"/>
        <pc:sldMkLst>
          <pc:docMk/>
          <pc:sldMk cId="1866947751" sldId="269"/>
        </pc:sldMkLst>
        <pc:spChg chg="mod">
          <ac:chgData name="Danny Traxler" userId="8d020bc7ca9e1d4a" providerId="LiveId" clId="{2AB45E70-CEC5-40E3-99D6-D9A8FB5F1322}" dt="2024-09-29T02:28:56.006" v="628" actId="6549"/>
          <ac:spMkLst>
            <pc:docMk/>
            <pc:sldMk cId="1866947751" sldId="269"/>
            <ac:spMk id="6" creationId="{6DBB9541-BB44-533A-315C-114FF625738D}"/>
          </ac:spMkLst>
        </pc:spChg>
        <pc:spChg chg="mod">
          <ac:chgData name="Danny Traxler" userId="8d020bc7ca9e1d4a" providerId="LiveId" clId="{2AB45E70-CEC5-40E3-99D6-D9A8FB5F1322}" dt="2024-09-29T02:28:40.749" v="596"/>
          <ac:spMkLst>
            <pc:docMk/>
            <pc:sldMk cId="1866947751" sldId="269"/>
            <ac:spMk id="7" creationId="{5C2B2C7E-32FF-F7C3-8B6E-7752553836CD}"/>
          </ac:spMkLst>
        </pc:spChg>
      </pc:sldChg>
      <pc:sldChg chg="modSp add mod">
        <pc:chgData name="Danny Traxler" userId="8d020bc7ca9e1d4a" providerId="LiveId" clId="{2AB45E70-CEC5-40E3-99D6-D9A8FB5F1322}" dt="2024-09-29T02:29:16.644" v="642" actId="6549"/>
        <pc:sldMkLst>
          <pc:docMk/>
          <pc:sldMk cId="4279541348" sldId="271"/>
        </pc:sldMkLst>
        <pc:spChg chg="mod">
          <ac:chgData name="Danny Traxler" userId="8d020bc7ca9e1d4a" providerId="LiveId" clId="{2AB45E70-CEC5-40E3-99D6-D9A8FB5F1322}" dt="2024-09-29T02:29:16.644" v="642" actId="6549"/>
          <ac:spMkLst>
            <pc:docMk/>
            <pc:sldMk cId="4279541348" sldId="271"/>
            <ac:spMk id="6" creationId="{6DBB9541-BB44-533A-315C-114FF625738D}"/>
          </ac:spMkLst>
        </pc:spChg>
      </pc:sldChg>
      <pc:sldChg chg="delSp modSp add mod">
        <pc:chgData name="Danny Traxler" userId="8d020bc7ca9e1d4a" providerId="LiveId" clId="{2AB45E70-CEC5-40E3-99D6-D9A8FB5F1322}" dt="2024-09-29T02:34:00.327" v="717" actId="1076"/>
        <pc:sldMkLst>
          <pc:docMk/>
          <pc:sldMk cId="1078802652" sldId="272"/>
        </pc:sldMkLst>
        <pc:spChg chg="mod">
          <ac:chgData name="Danny Traxler" userId="8d020bc7ca9e1d4a" providerId="LiveId" clId="{2AB45E70-CEC5-40E3-99D6-D9A8FB5F1322}" dt="2024-09-29T02:34:00.327" v="717" actId="1076"/>
          <ac:spMkLst>
            <pc:docMk/>
            <pc:sldMk cId="1078802652" sldId="272"/>
            <ac:spMk id="6" creationId="{6DBB9541-BB44-533A-315C-114FF625738D}"/>
          </ac:spMkLst>
        </pc:spChg>
        <pc:spChg chg="del">
          <ac:chgData name="Danny Traxler" userId="8d020bc7ca9e1d4a" providerId="LiveId" clId="{2AB45E70-CEC5-40E3-99D6-D9A8FB5F1322}" dt="2024-09-29T02:33:24.367" v="644" actId="478"/>
          <ac:spMkLst>
            <pc:docMk/>
            <pc:sldMk cId="1078802652" sldId="272"/>
            <ac:spMk id="7" creationId="{5C2B2C7E-32FF-F7C3-8B6E-7752553836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79980-CDD5-4214-BC7F-2DC57D76F17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1AD61-B087-46A3-8CC8-3E127FD7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AD61-B087-46A3-8CC8-3E127FD77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7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0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0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16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9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9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2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0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1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0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8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7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3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9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0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EAE7D-6E3E-4EA0-80BC-55C87CB1FA3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98E5D-512E-A90C-1EAD-CDD2C62F475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22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4354A9B-E391-B0BB-C7E7-30AB87931A00}"/>
              </a:ext>
            </a:extLst>
          </p:cNvPr>
          <p:cNvSpPr txBox="1"/>
          <p:nvPr/>
        </p:nvSpPr>
        <p:spPr>
          <a:xfrm>
            <a:off x="0" y="602201"/>
            <a:ext cx="12192000" cy="818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85800" marR="5715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FREEDOM FROM</a:t>
            </a:r>
            <a:endParaRPr lang="en-US" sz="4800" b="1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E4F5C8-9962-93B9-8C8A-965F32825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20000" pencilSize="5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0870"/>
            <a:ext cx="12192000" cy="3881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D6362-F6DB-2233-D9E1-F43015FEA2F4}"/>
              </a:ext>
            </a:extLst>
          </p:cNvPr>
          <p:cNvSpPr txBox="1"/>
          <p:nvPr/>
        </p:nvSpPr>
        <p:spPr>
          <a:xfrm>
            <a:off x="0" y="29673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THE GOD OF SECOND CHANCE</a:t>
            </a:r>
          </a:p>
        </p:txBody>
      </p:sp>
    </p:spTree>
    <p:extLst>
      <p:ext uri="{BB962C8B-B14F-4D97-AF65-F5344CB8AC3E}">
        <p14:creationId xmlns:p14="http://schemas.microsoft.com/office/powerpoint/2010/main" val="12897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GOD’S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PLAN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THE COMMISSION OF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8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-5325" y="1488472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“God does not call the qualified; He qualifies the called.”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0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MOSES’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PLEA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THE COMMISSION OF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4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GOD’S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PROMISE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THE COMMISSION OF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4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4354A9B-E391-B0BB-C7E7-30AB87931A00}"/>
              </a:ext>
            </a:extLst>
          </p:cNvPr>
          <p:cNvSpPr txBox="1"/>
          <p:nvPr/>
        </p:nvSpPr>
        <p:spPr>
          <a:xfrm>
            <a:off x="0" y="816210"/>
            <a:ext cx="12192000" cy="818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85800" marR="5715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FREEDOM FROM</a:t>
            </a:r>
            <a:endParaRPr lang="en-US" sz="4800" b="1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E4F5C8-9962-93B9-8C8A-965F32825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20000" pencilSize="5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3724"/>
            <a:ext cx="12192000" cy="388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3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01FB3B-6A2E-4233-7E61-E1F03784F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02"/>
            <a:ext cx="12192000" cy="688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4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5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1305342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THE COMMUNICATION</a:t>
            </a:r>
          </a:p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OF GOD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EECAD1-E1E3-F01A-C6A5-F69E4767F109}"/>
              </a:ext>
            </a:extLst>
          </p:cNvPr>
          <p:cNvSpPr/>
          <p:nvPr/>
        </p:nvSpPr>
        <p:spPr>
          <a:xfrm>
            <a:off x="5770123" y="3490899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656655-1A59-7A97-BEB7-30C27C40AA96}"/>
              </a:ext>
            </a:extLst>
          </p:cNvPr>
          <p:cNvSpPr/>
          <p:nvPr/>
        </p:nvSpPr>
        <p:spPr>
          <a:xfrm>
            <a:off x="6023043" y="3491507"/>
            <a:ext cx="145915" cy="159521"/>
          </a:xfrm>
          <a:prstGeom prst="ellipse">
            <a:avLst/>
          </a:prstGeom>
          <a:solidFill>
            <a:srgbClr val="8686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AFA656-28B8-95BE-F00D-3F777532E15A}"/>
              </a:ext>
            </a:extLst>
          </p:cNvPr>
          <p:cNvSpPr/>
          <p:nvPr/>
        </p:nvSpPr>
        <p:spPr>
          <a:xfrm>
            <a:off x="6275963" y="3491507"/>
            <a:ext cx="145915" cy="159521"/>
          </a:xfrm>
          <a:prstGeom prst="ellipse">
            <a:avLst/>
          </a:prstGeom>
          <a:solidFill>
            <a:srgbClr val="8686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A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MANIFESTATION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THE COMMUNICATION OF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0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A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MESSAGE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THE COMMUNICATION OF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0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0" y="1305342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THE COMPASSION</a:t>
            </a:r>
          </a:p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OF GOD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EECAD1-E1E3-F01A-C6A5-F69E4767F109}"/>
              </a:ext>
            </a:extLst>
          </p:cNvPr>
          <p:cNvSpPr/>
          <p:nvPr/>
        </p:nvSpPr>
        <p:spPr>
          <a:xfrm>
            <a:off x="5770123" y="3490899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656655-1A59-7A97-BEB7-30C27C40AA96}"/>
              </a:ext>
            </a:extLst>
          </p:cNvPr>
          <p:cNvSpPr/>
          <p:nvPr/>
        </p:nvSpPr>
        <p:spPr>
          <a:xfrm>
            <a:off x="6023043" y="3491507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AFA656-28B8-95BE-F00D-3F777532E15A}"/>
              </a:ext>
            </a:extLst>
          </p:cNvPr>
          <p:cNvSpPr/>
          <p:nvPr/>
        </p:nvSpPr>
        <p:spPr>
          <a:xfrm>
            <a:off x="6275963" y="3491507"/>
            <a:ext cx="145915" cy="159521"/>
          </a:xfrm>
          <a:prstGeom prst="ellipse">
            <a:avLst/>
          </a:prstGeom>
          <a:solidFill>
            <a:srgbClr val="8686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HE IS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OMNISCIENT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THE COMPASSION OF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9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HE IS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OMNIPOTENT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THE COMPASSION OF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9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-5325" y="1305342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THE COMMISSION</a:t>
            </a:r>
          </a:p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OF GOD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EECAD1-E1E3-F01A-C6A5-F69E4767F109}"/>
              </a:ext>
            </a:extLst>
          </p:cNvPr>
          <p:cNvSpPr/>
          <p:nvPr/>
        </p:nvSpPr>
        <p:spPr>
          <a:xfrm>
            <a:off x="5770123" y="3490899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656655-1A59-7A97-BEB7-30C27C40AA96}"/>
              </a:ext>
            </a:extLst>
          </p:cNvPr>
          <p:cNvSpPr/>
          <p:nvPr/>
        </p:nvSpPr>
        <p:spPr>
          <a:xfrm>
            <a:off x="6023043" y="3491507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AFA656-28B8-95BE-F00D-3F777532E15A}"/>
              </a:ext>
            </a:extLst>
          </p:cNvPr>
          <p:cNvSpPr/>
          <p:nvPr/>
        </p:nvSpPr>
        <p:spPr>
          <a:xfrm>
            <a:off x="6275963" y="3491507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39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557</TotalTime>
  <Words>82</Words>
  <Application>Microsoft Office PowerPoint</Application>
  <PresentationFormat>Widescreen</PresentationFormat>
  <Paragraphs>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Bookman Old Style</vt:lpstr>
      <vt:lpstr>Calibri</vt:lpstr>
      <vt:lpstr>Franklin Gothic Book</vt:lpstr>
      <vt:lpstr>Franklin Gothic Demi Cond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Traxler</dc:creator>
  <cp:lastModifiedBy>Danny Traxler</cp:lastModifiedBy>
  <cp:revision>2</cp:revision>
  <dcterms:created xsi:type="dcterms:W3CDTF">2024-09-18T20:28:22Z</dcterms:created>
  <dcterms:modified xsi:type="dcterms:W3CDTF">2024-09-29T02:35:26Z</dcterms:modified>
</cp:coreProperties>
</file>