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7" r:id="rId2"/>
    <p:sldId id="258" r:id="rId3"/>
    <p:sldId id="272" r:id="rId4"/>
    <p:sldId id="259" r:id="rId5"/>
    <p:sldId id="260" r:id="rId6"/>
    <p:sldId id="261" r:id="rId7"/>
    <p:sldId id="26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3" r:id="rId17"/>
    <p:sldId id="265" r:id="rId18"/>
    <p:sldId id="266" r:id="rId19"/>
    <p:sldId id="26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5052DE-F45D-464D-893C-83E1EBBF364F}" v="10" dt="2024-08-29T21:58:15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Traxler" userId="8d020bc7ca9e1d4a" providerId="LiveId" clId="{905052DE-F45D-464D-893C-83E1EBBF364F}"/>
    <pc:docChg chg="custSel addSld delSld modSld sldOrd">
      <pc:chgData name="Danny Traxler" userId="8d020bc7ca9e1d4a" providerId="LiveId" clId="{905052DE-F45D-464D-893C-83E1EBBF364F}" dt="2024-08-30T14:30:55.805" v="752" actId="14100"/>
      <pc:docMkLst>
        <pc:docMk/>
      </pc:docMkLst>
      <pc:sldChg chg="addSp delSp modSp mod">
        <pc:chgData name="Danny Traxler" userId="8d020bc7ca9e1d4a" providerId="LiveId" clId="{905052DE-F45D-464D-893C-83E1EBBF364F}" dt="2024-08-29T21:58:32.768" v="69" actId="1076"/>
        <pc:sldMkLst>
          <pc:docMk/>
          <pc:sldMk cId="307655823" sldId="258"/>
        </pc:sldMkLst>
        <pc:spChg chg="del">
          <ac:chgData name="Danny Traxler" userId="8d020bc7ca9e1d4a" providerId="LiveId" clId="{905052DE-F45D-464D-893C-83E1EBBF364F}" dt="2024-08-29T21:55:25.845" v="3" actId="478"/>
          <ac:spMkLst>
            <pc:docMk/>
            <pc:sldMk cId="307655823" sldId="258"/>
            <ac:spMk id="2" creationId="{F0CC447C-FDC7-C35E-19BE-89A01E27B96D}"/>
          </ac:spMkLst>
        </pc:spChg>
        <pc:spChg chg="add del">
          <ac:chgData name="Danny Traxler" userId="8d020bc7ca9e1d4a" providerId="LiveId" clId="{905052DE-F45D-464D-893C-83E1EBBF364F}" dt="2024-08-29T21:48:30.603" v="1" actId="478"/>
          <ac:spMkLst>
            <pc:docMk/>
            <pc:sldMk cId="307655823" sldId="258"/>
            <ac:spMk id="4" creationId="{307F668B-0C92-C934-21A8-56EF14DF87F2}"/>
          </ac:spMkLst>
        </pc:spChg>
        <pc:spChg chg="add del mod">
          <ac:chgData name="Danny Traxler" userId="8d020bc7ca9e1d4a" providerId="LiveId" clId="{905052DE-F45D-464D-893C-83E1EBBF364F}" dt="2024-08-29T21:56:54.149" v="10" actId="478"/>
          <ac:spMkLst>
            <pc:docMk/>
            <pc:sldMk cId="307655823" sldId="258"/>
            <ac:spMk id="5" creationId="{E5480F2D-D3DE-2EC7-96CD-3DCA58E8E854}"/>
          </ac:spMkLst>
        </pc:spChg>
        <pc:spChg chg="add mod">
          <ac:chgData name="Danny Traxler" userId="8d020bc7ca9e1d4a" providerId="LiveId" clId="{905052DE-F45D-464D-893C-83E1EBBF364F}" dt="2024-08-29T21:58:32.768" v="69" actId="1076"/>
          <ac:spMkLst>
            <pc:docMk/>
            <pc:sldMk cId="307655823" sldId="258"/>
            <ac:spMk id="6" creationId="{9A5A8F31-80DE-4574-3F47-CC333856B788}"/>
          </ac:spMkLst>
        </pc:spChg>
        <pc:picChg chg="add mod">
          <ac:chgData name="Danny Traxler" userId="8d020bc7ca9e1d4a" providerId="LiveId" clId="{905052DE-F45D-464D-893C-83E1EBBF364F}" dt="2024-08-29T21:58:15.666" v="67" actId="1076"/>
          <ac:picMkLst>
            <pc:docMk/>
            <pc:sldMk cId="307655823" sldId="258"/>
            <ac:picMk id="1026" creationId="{F145FD06-7EEC-A14C-C8E2-96981B1B7A99}"/>
          </ac:picMkLst>
        </pc:picChg>
      </pc:sldChg>
      <pc:sldChg chg="modSp mod">
        <pc:chgData name="Danny Traxler" userId="8d020bc7ca9e1d4a" providerId="LiveId" clId="{905052DE-F45D-464D-893C-83E1EBBF364F}" dt="2024-08-29T22:00:26.233" v="148" actId="6549"/>
        <pc:sldMkLst>
          <pc:docMk/>
          <pc:sldMk cId="1926522007" sldId="259"/>
        </pc:sldMkLst>
        <pc:spChg chg="mod">
          <ac:chgData name="Danny Traxler" userId="8d020bc7ca9e1d4a" providerId="LiveId" clId="{905052DE-F45D-464D-893C-83E1EBBF364F}" dt="2024-08-29T22:00:26.233" v="148" actId="6549"/>
          <ac:spMkLst>
            <pc:docMk/>
            <pc:sldMk cId="1926522007" sldId="259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06:07.052" v="188" actId="6549"/>
        <pc:sldMkLst>
          <pc:docMk/>
          <pc:sldMk cId="895029533" sldId="260"/>
        </pc:sldMkLst>
        <pc:spChg chg="mod">
          <ac:chgData name="Danny Traxler" userId="8d020bc7ca9e1d4a" providerId="LiveId" clId="{905052DE-F45D-464D-893C-83E1EBBF364F}" dt="2024-08-29T22:06:07.052" v="188" actId="6549"/>
          <ac:spMkLst>
            <pc:docMk/>
            <pc:sldMk cId="895029533" sldId="260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06:28.646" v="226" actId="1076"/>
        <pc:sldMkLst>
          <pc:docMk/>
          <pc:sldMk cId="1049083723" sldId="261"/>
        </pc:sldMkLst>
        <pc:spChg chg="mod">
          <ac:chgData name="Danny Traxler" userId="8d020bc7ca9e1d4a" providerId="LiveId" clId="{905052DE-F45D-464D-893C-83E1EBBF364F}" dt="2024-08-29T22:06:28.646" v="226" actId="1076"/>
          <ac:spMkLst>
            <pc:docMk/>
            <pc:sldMk cId="1049083723" sldId="261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07:27.934" v="260" actId="20577"/>
        <pc:sldMkLst>
          <pc:docMk/>
          <pc:sldMk cId="2651924399" sldId="262"/>
        </pc:sldMkLst>
        <pc:spChg chg="mod">
          <ac:chgData name="Danny Traxler" userId="8d020bc7ca9e1d4a" providerId="LiveId" clId="{905052DE-F45D-464D-893C-83E1EBBF364F}" dt="2024-08-29T22:07:27.934" v="260" actId="20577"/>
          <ac:spMkLst>
            <pc:docMk/>
            <pc:sldMk cId="2651924399" sldId="262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37:14.570" v="578" actId="20577"/>
        <pc:sldMkLst>
          <pc:docMk/>
          <pc:sldMk cId="2710141630" sldId="263"/>
        </pc:sldMkLst>
        <pc:spChg chg="mod">
          <ac:chgData name="Danny Traxler" userId="8d020bc7ca9e1d4a" providerId="LiveId" clId="{905052DE-F45D-464D-893C-83E1EBBF364F}" dt="2024-08-29T22:37:14.570" v="578" actId="20577"/>
          <ac:spMkLst>
            <pc:docMk/>
            <pc:sldMk cId="2710141630" sldId="263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37:38.384" v="620" actId="1076"/>
        <pc:sldMkLst>
          <pc:docMk/>
          <pc:sldMk cId="3733150335" sldId="265"/>
        </pc:sldMkLst>
        <pc:spChg chg="mod">
          <ac:chgData name="Danny Traxler" userId="8d020bc7ca9e1d4a" providerId="LiveId" clId="{905052DE-F45D-464D-893C-83E1EBBF364F}" dt="2024-08-29T22:37:38.384" v="620" actId="1076"/>
          <ac:spMkLst>
            <pc:docMk/>
            <pc:sldMk cId="3733150335" sldId="265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38:18.995" v="673" actId="6549"/>
        <pc:sldMkLst>
          <pc:docMk/>
          <pc:sldMk cId="2581607021" sldId="266"/>
        </pc:sldMkLst>
        <pc:spChg chg="mod">
          <ac:chgData name="Danny Traxler" userId="8d020bc7ca9e1d4a" providerId="LiveId" clId="{905052DE-F45D-464D-893C-83E1EBBF364F}" dt="2024-08-29T22:38:18.995" v="673" actId="6549"/>
          <ac:spMkLst>
            <pc:docMk/>
            <pc:sldMk cId="2581607021" sldId="266"/>
            <ac:spMk id="2" creationId="{F0CC447C-FDC7-C35E-19BE-89A01E27B96D}"/>
          </ac:spMkLst>
        </pc:spChg>
      </pc:sldChg>
      <pc:sldChg chg="modSp mod">
        <pc:chgData name="Danny Traxler" userId="8d020bc7ca9e1d4a" providerId="LiveId" clId="{905052DE-F45D-464D-893C-83E1EBBF364F}" dt="2024-08-29T22:38:33.291" v="723" actId="6549"/>
        <pc:sldMkLst>
          <pc:docMk/>
          <pc:sldMk cId="1030788925" sldId="267"/>
        </pc:sldMkLst>
        <pc:spChg chg="mod">
          <ac:chgData name="Danny Traxler" userId="8d020bc7ca9e1d4a" providerId="LiveId" clId="{905052DE-F45D-464D-893C-83E1EBBF364F}" dt="2024-08-29T22:38:33.291" v="723" actId="6549"/>
          <ac:spMkLst>
            <pc:docMk/>
            <pc:sldMk cId="1030788925" sldId="267"/>
            <ac:spMk id="2" creationId="{F0CC447C-FDC7-C35E-19BE-89A01E27B96D}"/>
          </ac:spMkLst>
        </pc:spChg>
      </pc:sldChg>
      <pc:sldChg chg="del">
        <pc:chgData name="Danny Traxler" userId="8d020bc7ca9e1d4a" providerId="LiveId" clId="{905052DE-F45D-464D-893C-83E1EBBF364F}" dt="2024-08-29T22:00:15.768" v="113" actId="2696"/>
        <pc:sldMkLst>
          <pc:docMk/>
          <pc:sldMk cId="2307165090" sldId="270"/>
        </pc:sldMkLst>
      </pc:sldChg>
      <pc:sldChg chg="del">
        <pc:chgData name="Danny Traxler" userId="8d020bc7ca9e1d4a" providerId="LiveId" clId="{905052DE-F45D-464D-893C-83E1EBBF364F}" dt="2024-08-29T22:05:58.185" v="149" actId="2696"/>
        <pc:sldMkLst>
          <pc:docMk/>
          <pc:sldMk cId="3133462361" sldId="271"/>
        </pc:sldMkLst>
      </pc:sldChg>
      <pc:sldChg chg="modSp add mod">
        <pc:chgData name="Danny Traxler" userId="8d020bc7ca9e1d4a" providerId="LiveId" clId="{905052DE-F45D-464D-893C-83E1EBBF364F}" dt="2024-08-29T21:59:46.288" v="112" actId="1076"/>
        <pc:sldMkLst>
          <pc:docMk/>
          <pc:sldMk cId="2955702394" sldId="272"/>
        </pc:sldMkLst>
        <pc:spChg chg="mod">
          <ac:chgData name="Danny Traxler" userId="8d020bc7ca9e1d4a" providerId="LiveId" clId="{905052DE-F45D-464D-893C-83E1EBBF364F}" dt="2024-08-29T21:59:46.288" v="112" actId="1076"/>
          <ac:spMkLst>
            <pc:docMk/>
            <pc:sldMk cId="2955702394" sldId="272"/>
            <ac:spMk id="2" creationId="{F0CC447C-FDC7-C35E-19BE-89A01E27B96D}"/>
          </ac:spMkLst>
        </pc:spChg>
      </pc:sldChg>
      <pc:sldChg chg="delSp add del mod">
        <pc:chgData name="Danny Traxler" userId="8d020bc7ca9e1d4a" providerId="LiveId" clId="{905052DE-F45D-464D-893C-83E1EBBF364F}" dt="2024-08-29T22:08:58.206" v="270" actId="2696"/>
        <pc:sldMkLst>
          <pc:docMk/>
          <pc:sldMk cId="259694296" sldId="273"/>
        </pc:sldMkLst>
        <pc:spChg chg="del">
          <ac:chgData name="Danny Traxler" userId="8d020bc7ca9e1d4a" providerId="LiveId" clId="{905052DE-F45D-464D-893C-83E1EBBF364F}" dt="2024-08-29T22:08:52.559" v="269" actId="478"/>
          <ac:spMkLst>
            <pc:docMk/>
            <pc:sldMk cId="259694296" sldId="273"/>
            <ac:spMk id="2" creationId="{F0CC447C-FDC7-C35E-19BE-89A01E27B96D}"/>
          </ac:spMkLst>
        </pc:spChg>
      </pc:sldChg>
      <pc:sldChg chg="addSp delSp modSp add mod ord">
        <pc:chgData name="Danny Traxler" userId="8d020bc7ca9e1d4a" providerId="LiveId" clId="{905052DE-F45D-464D-893C-83E1EBBF364F}" dt="2024-08-29T22:13:51.227" v="325" actId="20577"/>
        <pc:sldMkLst>
          <pc:docMk/>
          <pc:sldMk cId="2639696366" sldId="273"/>
        </pc:sldMkLst>
        <pc:spChg chg="mod">
          <ac:chgData name="Danny Traxler" userId="8d020bc7ca9e1d4a" providerId="LiveId" clId="{905052DE-F45D-464D-893C-83E1EBBF364F}" dt="2024-08-29T22:13:51.227" v="325" actId="20577"/>
          <ac:spMkLst>
            <pc:docMk/>
            <pc:sldMk cId="2639696366" sldId="273"/>
            <ac:spMk id="6" creationId="{9A5A8F31-80DE-4574-3F47-CC333856B788}"/>
          </ac:spMkLst>
        </pc:spChg>
        <pc:picChg chg="del">
          <ac:chgData name="Danny Traxler" userId="8d020bc7ca9e1d4a" providerId="LiveId" clId="{905052DE-F45D-464D-893C-83E1EBBF364F}" dt="2024-08-29T22:09:33.735" v="281" actId="478"/>
          <ac:picMkLst>
            <pc:docMk/>
            <pc:sldMk cId="2639696366" sldId="273"/>
            <ac:picMk id="1026" creationId="{F145FD06-7EEC-A14C-C8E2-96981B1B7A99}"/>
          </ac:picMkLst>
        </pc:picChg>
        <pc:picChg chg="add mod">
          <ac:chgData name="Danny Traxler" userId="8d020bc7ca9e1d4a" providerId="LiveId" clId="{905052DE-F45D-464D-893C-83E1EBBF364F}" dt="2024-08-29T22:13:42.210" v="289" actId="1076"/>
          <ac:picMkLst>
            <pc:docMk/>
            <pc:sldMk cId="2639696366" sldId="273"/>
            <ac:picMk id="2050" creationId="{3827AE4C-9821-85C4-6734-0F664E5A1DD2}"/>
          </ac:picMkLst>
        </pc:picChg>
      </pc:sldChg>
      <pc:sldChg chg="add del">
        <pc:chgData name="Danny Traxler" userId="8d020bc7ca9e1d4a" providerId="LiveId" clId="{905052DE-F45D-464D-893C-83E1EBBF364F}" dt="2024-08-29T22:09:00.725" v="271" actId="2696"/>
        <pc:sldMkLst>
          <pc:docMk/>
          <pc:sldMk cId="3229340017" sldId="274"/>
        </pc:sldMkLst>
      </pc:sldChg>
      <pc:sldChg chg="addSp delSp modSp add mod">
        <pc:chgData name="Danny Traxler" userId="8d020bc7ca9e1d4a" providerId="LiveId" clId="{905052DE-F45D-464D-893C-83E1EBBF364F}" dt="2024-08-29T22:19:00.528" v="343" actId="20577"/>
        <pc:sldMkLst>
          <pc:docMk/>
          <pc:sldMk cId="3517424293" sldId="274"/>
        </pc:sldMkLst>
        <pc:spChg chg="mod">
          <ac:chgData name="Danny Traxler" userId="8d020bc7ca9e1d4a" providerId="LiveId" clId="{905052DE-F45D-464D-893C-83E1EBBF364F}" dt="2024-08-29T22:19:00.528" v="343" actId="20577"/>
          <ac:spMkLst>
            <pc:docMk/>
            <pc:sldMk cId="3517424293" sldId="274"/>
            <ac:spMk id="6" creationId="{9A5A8F31-80DE-4574-3F47-CC333856B788}"/>
          </ac:spMkLst>
        </pc:spChg>
        <pc:picChg chg="del">
          <ac:chgData name="Danny Traxler" userId="8d020bc7ca9e1d4a" providerId="LiveId" clId="{905052DE-F45D-464D-893C-83E1EBBF364F}" dt="2024-08-29T22:15:29.727" v="327" actId="478"/>
          <ac:picMkLst>
            <pc:docMk/>
            <pc:sldMk cId="3517424293" sldId="274"/>
            <ac:picMk id="2050" creationId="{3827AE4C-9821-85C4-6734-0F664E5A1DD2}"/>
          </ac:picMkLst>
        </pc:picChg>
        <pc:picChg chg="add del mod">
          <ac:chgData name="Danny Traxler" userId="8d020bc7ca9e1d4a" providerId="LiveId" clId="{905052DE-F45D-464D-893C-83E1EBBF364F}" dt="2024-08-29T22:15:43.850" v="332" actId="478"/>
          <ac:picMkLst>
            <pc:docMk/>
            <pc:sldMk cId="3517424293" sldId="274"/>
            <ac:picMk id="3074" creationId="{936149B8-B8DB-3DAE-251A-4EDF95878C66}"/>
          </ac:picMkLst>
        </pc:picChg>
        <pc:picChg chg="add mod">
          <ac:chgData name="Danny Traxler" userId="8d020bc7ca9e1d4a" providerId="LiveId" clId="{905052DE-F45D-464D-893C-83E1EBBF364F}" dt="2024-08-29T22:18:57.576" v="339" actId="1076"/>
          <ac:picMkLst>
            <pc:docMk/>
            <pc:sldMk cId="3517424293" sldId="274"/>
            <ac:picMk id="3076" creationId="{2D2A5F2C-E1AA-4FA7-62D3-54FF8D015C96}"/>
          </ac:picMkLst>
        </pc:picChg>
      </pc:sldChg>
      <pc:sldChg chg="addSp delSp modSp add mod">
        <pc:chgData name="Danny Traxler" userId="8d020bc7ca9e1d4a" providerId="LiveId" clId="{905052DE-F45D-464D-893C-83E1EBBF364F}" dt="2024-08-29T22:20:03.764" v="376" actId="6549"/>
        <pc:sldMkLst>
          <pc:docMk/>
          <pc:sldMk cId="1185121067" sldId="275"/>
        </pc:sldMkLst>
        <pc:spChg chg="mod">
          <ac:chgData name="Danny Traxler" userId="8d020bc7ca9e1d4a" providerId="LiveId" clId="{905052DE-F45D-464D-893C-83E1EBBF364F}" dt="2024-08-29T22:20:03.764" v="376" actId="6549"/>
          <ac:spMkLst>
            <pc:docMk/>
            <pc:sldMk cId="1185121067" sldId="275"/>
            <ac:spMk id="6" creationId="{9A5A8F31-80DE-4574-3F47-CC333856B788}"/>
          </ac:spMkLst>
        </pc:spChg>
        <pc:picChg chg="del">
          <ac:chgData name="Danny Traxler" userId="8d020bc7ca9e1d4a" providerId="LiveId" clId="{905052DE-F45D-464D-893C-83E1EBBF364F}" dt="2024-08-29T22:19:40.401" v="345" actId="478"/>
          <ac:picMkLst>
            <pc:docMk/>
            <pc:sldMk cId="1185121067" sldId="275"/>
            <ac:picMk id="3076" creationId="{2D2A5F2C-E1AA-4FA7-62D3-54FF8D015C96}"/>
          </ac:picMkLst>
        </pc:picChg>
        <pc:picChg chg="add mod">
          <ac:chgData name="Danny Traxler" userId="8d020bc7ca9e1d4a" providerId="LiveId" clId="{905052DE-F45D-464D-893C-83E1EBBF364F}" dt="2024-08-29T22:19:54.385" v="348" actId="1076"/>
          <ac:picMkLst>
            <pc:docMk/>
            <pc:sldMk cId="1185121067" sldId="275"/>
            <ac:picMk id="4098" creationId="{029DD634-B665-CF78-88B3-196B86D0BC21}"/>
          </ac:picMkLst>
        </pc:picChg>
      </pc:sldChg>
      <pc:sldChg chg="add del">
        <pc:chgData name="Danny Traxler" userId="8d020bc7ca9e1d4a" providerId="LiveId" clId="{905052DE-F45D-464D-893C-83E1EBBF364F}" dt="2024-08-29T22:09:03.368" v="272" actId="2696"/>
        <pc:sldMkLst>
          <pc:docMk/>
          <pc:sldMk cId="2717390264" sldId="275"/>
        </pc:sldMkLst>
      </pc:sldChg>
      <pc:sldChg chg="add del">
        <pc:chgData name="Danny Traxler" userId="8d020bc7ca9e1d4a" providerId="LiveId" clId="{905052DE-F45D-464D-893C-83E1EBBF364F}" dt="2024-08-29T22:09:05.463" v="273" actId="2696"/>
        <pc:sldMkLst>
          <pc:docMk/>
          <pc:sldMk cId="2131765139" sldId="276"/>
        </pc:sldMkLst>
      </pc:sldChg>
      <pc:sldChg chg="addSp delSp modSp add mod">
        <pc:chgData name="Danny Traxler" userId="8d020bc7ca9e1d4a" providerId="LiveId" clId="{905052DE-F45D-464D-893C-83E1EBBF364F}" dt="2024-08-30T14:27:05.135" v="742" actId="14100"/>
        <pc:sldMkLst>
          <pc:docMk/>
          <pc:sldMk cId="3983060741" sldId="276"/>
        </pc:sldMkLst>
        <pc:spChg chg="mod">
          <ac:chgData name="Danny Traxler" userId="8d020bc7ca9e1d4a" providerId="LiveId" clId="{905052DE-F45D-464D-893C-83E1EBBF364F}" dt="2024-08-29T22:23:48.973" v="405" actId="20577"/>
          <ac:spMkLst>
            <pc:docMk/>
            <pc:sldMk cId="3983060741" sldId="276"/>
            <ac:spMk id="6" creationId="{9A5A8F31-80DE-4574-3F47-CC333856B788}"/>
          </ac:spMkLst>
        </pc:spChg>
        <pc:picChg chg="add del mod">
          <ac:chgData name="Danny Traxler" userId="8d020bc7ca9e1d4a" providerId="LiveId" clId="{905052DE-F45D-464D-893C-83E1EBBF364F}" dt="2024-08-30T14:21:32.805" v="724" actId="478"/>
          <ac:picMkLst>
            <pc:docMk/>
            <pc:sldMk cId="3983060741" sldId="276"/>
            <ac:picMk id="3" creationId="{66F44837-AF31-9D32-037F-DDA588DDB353}"/>
          </ac:picMkLst>
        </pc:picChg>
        <pc:picChg chg="add del mod">
          <ac:chgData name="Danny Traxler" userId="8d020bc7ca9e1d4a" providerId="LiveId" clId="{905052DE-F45D-464D-893C-83E1EBBF364F}" dt="2024-08-30T14:26:17.720" v="737" actId="478"/>
          <ac:picMkLst>
            <pc:docMk/>
            <pc:sldMk cId="3983060741" sldId="276"/>
            <ac:picMk id="4" creationId="{5AD154FC-E16D-61B7-4F69-FF663AE4C243}"/>
          </ac:picMkLst>
        </pc:picChg>
        <pc:picChg chg="add mod modCrop">
          <ac:chgData name="Danny Traxler" userId="8d020bc7ca9e1d4a" providerId="LiveId" clId="{905052DE-F45D-464D-893C-83E1EBBF364F}" dt="2024-08-30T14:27:05.135" v="742" actId="14100"/>
          <ac:picMkLst>
            <pc:docMk/>
            <pc:sldMk cId="3983060741" sldId="276"/>
            <ac:picMk id="7" creationId="{C67406FD-00DD-3A59-0528-2F632A4F842B}"/>
          </ac:picMkLst>
        </pc:picChg>
        <pc:picChg chg="add mod modCrop">
          <ac:chgData name="Danny Traxler" userId="8d020bc7ca9e1d4a" providerId="LiveId" clId="{905052DE-F45D-464D-893C-83E1EBBF364F}" dt="2024-08-30T14:26:58.210" v="740" actId="1076"/>
          <ac:picMkLst>
            <pc:docMk/>
            <pc:sldMk cId="3983060741" sldId="276"/>
            <ac:picMk id="9" creationId="{A0ED315D-4FCF-EAA1-EEB4-6CA89DFB074E}"/>
          </ac:picMkLst>
        </pc:picChg>
        <pc:picChg chg="del">
          <ac:chgData name="Danny Traxler" userId="8d020bc7ca9e1d4a" providerId="LiveId" clId="{905052DE-F45D-464D-893C-83E1EBBF364F}" dt="2024-08-29T22:20:25.403" v="378" actId="478"/>
          <ac:picMkLst>
            <pc:docMk/>
            <pc:sldMk cId="3983060741" sldId="276"/>
            <ac:picMk id="4098" creationId="{029DD634-B665-CF78-88B3-196B86D0BC21}"/>
          </ac:picMkLst>
        </pc:picChg>
      </pc:sldChg>
      <pc:sldChg chg="add del">
        <pc:chgData name="Danny Traxler" userId="8d020bc7ca9e1d4a" providerId="LiveId" clId="{905052DE-F45D-464D-893C-83E1EBBF364F}" dt="2024-08-29T22:09:07.844" v="274" actId="2696"/>
        <pc:sldMkLst>
          <pc:docMk/>
          <pc:sldMk cId="586514729" sldId="277"/>
        </pc:sldMkLst>
      </pc:sldChg>
      <pc:sldChg chg="addSp delSp modSp add mod">
        <pc:chgData name="Danny Traxler" userId="8d020bc7ca9e1d4a" providerId="LiveId" clId="{905052DE-F45D-464D-893C-83E1EBBF364F}" dt="2024-08-29T22:29:52.636" v="439" actId="6549"/>
        <pc:sldMkLst>
          <pc:docMk/>
          <pc:sldMk cId="3578977243" sldId="277"/>
        </pc:sldMkLst>
        <pc:spChg chg="mod">
          <ac:chgData name="Danny Traxler" userId="8d020bc7ca9e1d4a" providerId="LiveId" clId="{905052DE-F45D-464D-893C-83E1EBBF364F}" dt="2024-08-29T22:29:52.636" v="439" actId="6549"/>
          <ac:spMkLst>
            <pc:docMk/>
            <pc:sldMk cId="3578977243" sldId="277"/>
            <ac:spMk id="6" creationId="{9A5A8F31-80DE-4574-3F47-CC333856B788}"/>
          </ac:spMkLst>
        </pc:spChg>
        <pc:picChg chg="add mod">
          <ac:chgData name="Danny Traxler" userId="8d020bc7ca9e1d4a" providerId="LiveId" clId="{905052DE-F45D-464D-893C-83E1EBBF364F}" dt="2024-08-29T22:29:44.289" v="410" actId="1076"/>
          <ac:picMkLst>
            <pc:docMk/>
            <pc:sldMk cId="3578977243" sldId="277"/>
            <ac:picMk id="2" creationId="{1E9066B5-033C-7807-0881-C91138AC9951}"/>
          </ac:picMkLst>
        </pc:picChg>
        <pc:picChg chg="del">
          <ac:chgData name="Danny Traxler" userId="8d020bc7ca9e1d4a" providerId="LiveId" clId="{905052DE-F45D-464D-893C-83E1EBBF364F}" dt="2024-08-29T22:24:22.434" v="407" actId="478"/>
          <ac:picMkLst>
            <pc:docMk/>
            <pc:sldMk cId="3578977243" sldId="277"/>
            <ac:picMk id="3" creationId="{66F44837-AF31-9D32-037F-DDA588DDB353}"/>
          </ac:picMkLst>
        </pc:picChg>
      </pc:sldChg>
      <pc:sldChg chg="addSp delSp modSp add mod">
        <pc:chgData name="Danny Traxler" userId="8d020bc7ca9e1d4a" providerId="LiveId" clId="{905052DE-F45D-464D-893C-83E1EBBF364F}" dt="2024-08-29T22:31:46.942" v="485" actId="6549"/>
        <pc:sldMkLst>
          <pc:docMk/>
          <pc:sldMk cId="1679659266" sldId="278"/>
        </pc:sldMkLst>
        <pc:spChg chg="mod">
          <ac:chgData name="Danny Traxler" userId="8d020bc7ca9e1d4a" providerId="LiveId" clId="{905052DE-F45D-464D-893C-83E1EBBF364F}" dt="2024-08-29T22:31:46.942" v="485" actId="6549"/>
          <ac:spMkLst>
            <pc:docMk/>
            <pc:sldMk cId="1679659266" sldId="278"/>
            <ac:spMk id="6" creationId="{9A5A8F31-80DE-4574-3F47-CC333856B788}"/>
          </ac:spMkLst>
        </pc:spChg>
        <pc:picChg chg="del">
          <ac:chgData name="Danny Traxler" userId="8d020bc7ca9e1d4a" providerId="LiveId" clId="{905052DE-F45D-464D-893C-83E1EBBF364F}" dt="2024-08-29T22:30:39.154" v="441" actId="478"/>
          <ac:picMkLst>
            <pc:docMk/>
            <pc:sldMk cId="1679659266" sldId="278"/>
            <ac:picMk id="2" creationId="{1E9066B5-033C-7807-0881-C91138AC9951}"/>
          </ac:picMkLst>
        </pc:picChg>
        <pc:picChg chg="add mod">
          <ac:chgData name="Danny Traxler" userId="8d020bc7ca9e1d4a" providerId="LiveId" clId="{905052DE-F45D-464D-893C-83E1EBBF364F}" dt="2024-08-29T22:31:32.787" v="448" actId="1076"/>
          <ac:picMkLst>
            <pc:docMk/>
            <pc:sldMk cId="1679659266" sldId="278"/>
            <ac:picMk id="3" creationId="{98131AD0-182F-9D46-4696-CEB80255E72F}"/>
          </ac:picMkLst>
        </pc:picChg>
        <pc:picChg chg="add mod">
          <ac:chgData name="Danny Traxler" userId="8d020bc7ca9e1d4a" providerId="LiveId" clId="{905052DE-F45D-464D-893C-83E1EBBF364F}" dt="2024-08-29T22:31:28.968" v="447" actId="1076"/>
          <ac:picMkLst>
            <pc:docMk/>
            <pc:sldMk cId="1679659266" sldId="278"/>
            <ac:picMk id="4" creationId="{95FAEDAD-04A4-EC9D-B94E-4B4164380900}"/>
          </ac:picMkLst>
        </pc:picChg>
      </pc:sldChg>
      <pc:sldChg chg="add del">
        <pc:chgData name="Danny Traxler" userId="8d020bc7ca9e1d4a" providerId="LiveId" clId="{905052DE-F45D-464D-893C-83E1EBBF364F}" dt="2024-08-29T22:09:10.142" v="275" actId="2696"/>
        <pc:sldMkLst>
          <pc:docMk/>
          <pc:sldMk cId="2908709144" sldId="278"/>
        </pc:sldMkLst>
      </pc:sldChg>
      <pc:sldChg chg="addSp delSp modSp add mod">
        <pc:chgData name="Danny Traxler" userId="8d020bc7ca9e1d4a" providerId="LiveId" clId="{905052DE-F45D-464D-893C-83E1EBBF364F}" dt="2024-08-29T22:35:37.751" v="518" actId="20577"/>
        <pc:sldMkLst>
          <pc:docMk/>
          <pc:sldMk cId="1509474232" sldId="279"/>
        </pc:sldMkLst>
        <pc:spChg chg="mod">
          <ac:chgData name="Danny Traxler" userId="8d020bc7ca9e1d4a" providerId="LiveId" clId="{905052DE-F45D-464D-893C-83E1EBBF364F}" dt="2024-08-29T22:35:37.751" v="518" actId="20577"/>
          <ac:spMkLst>
            <pc:docMk/>
            <pc:sldMk cId="1509474232" sldId="279"/>
            <ac:spMk id="6" creationId="{9A5A8F31-80DE-4574-3F47-CC333856B788}"/>
          </ac:spMkLst>
        </pc:spChg>
        <pc:picChg chg="add mod">
          <ac:chgData name="Danny Traxler" userId="8d020bc7ca9e1d4a" providerId="LiveId" clId="{905052DE-F45D-464D-893C-83E1EBBF364F}" dt="2024-08-29T22:35:29.725" v="493" actId="1076"/>
          <ac:picMkLst>
            <pc:docMk/>
            <pc:sldMk cId="1509474232" sldId="279"/>
            <ac:picMk id="2" creationId="{F6868B27-FAA3-6B22-74C1-A6A8D38A94F7}"/>
          </ac:picMkLst>
        </pc:picChg>
        <pc:picChg chg="del">
          <ac:chgData name="Danny Traxler" userId="8d020bc7ca9e1d4a" providerId="LiveId" clId="{905052DE-F45D-464D-893C-83E1EBBF364F}" dt="2024-08-29T22:35:08.950" v="487" actId="478"/>
          <ac:picMkLst>
            <pc:docMk/>
            <pc:sldMk cId="1509474232" sldId="279"/>
            <ac:picMk id="3" creationId="{98131AD0-182F-9D46-4696-CEB80255E72F}"/>
          </ac:picMkLst>
        </pc:picChg>
        <pc:picChg chg="del">
          <ac:chgData name="Danny Traxler" userId="8d020bc7ca9e1d4a" providerId="LiveId" clId="{905052DE-F45D-464D-893C-83E1EBBF364F}" dt="2024-08-29T22:35:09.626" v="488" actId="478"/>
          <ac:picMkLst>
            <pc:docMk/>
            <pc:sldMk cId="1509474232" sldId="279"/>
            <ac:picMk id="4" creationId="{95FAEDAD-04A4-EC9D-B94E-4B4164380900}"/>
          </ac:picMkLst>
        </pc:picChg>
      </pc:sldChg>
      <pc:sldChg chg="add del">
        <pc:chgData name="Danny Traxler" userId="8d020bc7ca9e1d4a" providerId="LiveId" clId="{905052DE-F45D-464D-893C-83E1EBBF364F}" dt="2024-08-29T22:09:12.768" v="276" actId="2696"/>
        <pc:sldMkLst>
          <pc:docMk/>
          <pc:sldMk cId="1763329123" sldId="279"/>
        </pc:sldMkLst>
      </pc:sldChg>
      <pc:sldChg chg="add del">
        <pc:chgData name="Danny Traxler" userId="8d020bc7ca9e1d4a" providerId="LiveId" clId="{905052DE-F45D-464D-893C-83E1EBBF364F}" dt="2024-08-29T22:09:15.868" v="277" actId="2696"/>
        <pc:sldMkLst>
          <pc:docMk/>
          <pc:sldMk cId="3137784305" sldId="280"/>
        </pc:sldMkLst>
      </pc:sldChg>
      <pc:sldChg chg="addSp delSp modSp add mod">
        <pc:chgData name="Danny Traxler" userId="8d020bc7ca9e1d4a" providerId="LiveId" clId="{905052DE-F45D-464D-893C-83E1EBBF364F}" dt="2024-08-30T14:30:55.805" v="752" actId="14100"/>
        <pc:sldMkLst>
          <pc:docMk/>
          <pc:sldMk cId="3484236540" sldId="280"/>
        </pc:sldMkLst>
        <pc:spChg chg="mod">
          <ac:chgData name="Danny Traxler" userId="8d020bc7ca9e1d4a" providerId="LiveId" clId="{905052DE-F45D-464D-893C-83E1EBBF364F}" dt="2024-08-29T22:36:20.360" v="546" actId="6549"/>
          <ac:spMkLst>
            <pc:docMk/>
            <pc:sldMk cId="3484236540" sldId="280"/>
            <ac:spMk id="6" creationId="{9A5A8F31-80DE-4574-3F47-CC333856B788}"/>
          </ac:spMkLst>
        </pc:spChg>
        <pc:picChg chg="del">
          <ac:chgData name="Danny Traxler" userId="8d020bc7ca9e1d4a" providerId="LiveId" clId="{905052DE-F45D-464D-893C-83E1EBBF364F}" dt="2024-08-29T22:35:47.181" v="520" actId="478"/>
          <ac:picMkLst>
            <pc:docMk/>
            <pc:sldMk cId="3484236540" sldId="280"/>
            <ac:picMk id="2" creationId="{F6868B27-FAA3-6B22-74C1-A6A8D38A94F7}"/>
          </ac:picMkLst>
        </pc:picChg>
        <pc:picChg chg="add del mod">
          <ac:chgData name="Danny Traxler" userId="8d020bc7ca9e1d4a" providerId="LiveId" clId="{905052DE-F45D-464D-893C-83E1EBBF364F}" dt="2024-08-30T14:30:38.476" v="746" actId="478"/>
          <ac:picMkLst>
            <pc:docMk/>
            <pc:sldMk cId="3484236540" sldId="280"/>
            <ac:picMk id="1026" creationId="{91A203CE-1186-CD03-B74D-67390CB53577}"/>
          </ac:picMkLst>
        </pc:picChg>
        <pc:picChg chg="add mod">
          <ac:chgData name="Danny Traxler" userId="8d020bc7ca9e1d4a" providerId="LiveId" clId="{905052DE-F45D-464D-893C-83E1EBBF364F}" dt="2024-08-30T14:30:55.805" v="752" actId="14100"/>
          <ac:picMkLst>
            <pc:docMk/>
            <pc:sldMk cId="3484236540" sldId="280"/>
            <ac:picMk id="1028" creationId="{879736C3-79C1-4264-8DA8-DCE3B0DCBB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223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26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59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61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7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8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8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0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3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5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2E798B5-BD86-413D-AE48-5407BFB996C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839845C-B8B6-40C8-936B-EB3C923FE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8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Key indicator of a transformed life | Coffee With The Lord">
            <a:extLst>
              <a:ext uri="{FF2B5EF4-FFF2-40B4-BE49-F238E27FC236}">
                <a16:creationId xmlns:a16="http://schemas.microsoft.com/office/drawing/2014/main" id="{0C9816B6-935E-ACC9-573C-6129C746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7CF7D-F83E-A335-13FD-BF676EBCB10B}"/>
              </a:ext>
            </a:extLst>
          </p:cNvPr>
          <p:cNvSpPr txBox="1"/>
          <p:nvPr/>
        </p:nvSpPr>
        <p:spPr>
          <a:xfrm>
            <a:off x="0" y="18176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TRANSFORMED</a:t>
            </a:r>
          </a:p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BY GRACE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289AB-43A5-7D73-D7EC-FF811E18D9C0}"/>
              </a:ext>
            </a:extLst>
          </p:cNvPr>
          <p:cNvSpPr txBox="1"/>
          <p:nvPr/>
        </p:nvSpPr>
        <p:spPr>
          <a:xfrm>
            <a:off x="2463800" y="5712767"/>
            <a:ext cx="726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Transformed Lives</a:t>
            </a:r>
          </a:p>
        </p:txBody>
      </p:sp>
    </p:spTree>
    <p:extLst>
      <p:ext uri="{BB962C8B-B14F-4D97-AF65-F5344CB8AC3E}">
        <p14:creationId xmlns:p14="http://schemas.microsoft.com/office/powerpoint/2010/main" val="568040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POOL OF BETHESDA</a:t>
            </a:r>
          </a:p>
        </p:txBody>
      </p:sp>
      <p:pic>
        <p:nvPicPr>
          <p:cNvPr id="4098" name="Picture 2" descr="Pool of Bethesda">
            <a:extLst>
              <a:ext uri="{FF2B5EF4-FFF2-40B4-BE49-F238E27FC236}">
                <a16:creationId xmlns:a16="http://schemas.microsoft.com/office/drawing/2014/main" id="{029DD634-B665-CF78-88B3-196B86D0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0" y="430214"/>
            <a:ext cx="11240339" cy="520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BETHANY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406FD-00DD-3A59-0528-2F632A4F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4"/>
          <a:stretch/>
        </p:blipFill>
        <p:spPr>
          <a:xfrm>
            <a:off x="7204299" y="524883"/>
            <a:ext cx="4481258" cy="5128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D315D-4FCF-EAA1-EEB4-6CA89DFB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8"/>
          <a:stretch/>
        </p:blipFill>
        <p:spPr>
          <a:xfrm>
            <a:off x="240567" y="524883"/>
            <a:ext cx="6592033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60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GARDEN OF GETHSEMANE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066B5-033C-7807-0881-C91138AC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33" y="99795"/>
            <a:ext cx="10278533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77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HOUSE OF CAIAPHAS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31AD0-182F-9D46-4696-CEB80255E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2" y="147919"/>
            <a:ext cx="4300163" cy="5733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FAEDAD-04A4-EC9D-B94E-4B4164380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66" y="543711"/>
            <a:ext cx="6853268" cy="49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5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GOLGOTHA</a:t>
            </a:r>
          </a:p>
        </p:txBody>
      </p:sp>
      <p:pic>
        <p:nvPicPr>
          <p:cNvPr id="2" name="Picture 4" descr="Skull Hill Site Jerusalem Authentic Relic Rock">
            <a:extLst>
              <a:ext uri="{FF2B5EF4-FFF2-40B4-BE49-F238E27FC236}">
                <a16:creationId xmlns:a16="http://schemas.microsoft.com/office/drawing/2014/main" id="{F6868B27-FAA3-6B22-74C1-A6A8D38A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3" y="119893"/>
            <a:ext cx="10119154" cy="56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7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GARDEN TOMB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79736C3-79C1-4264-8DA8-DCE3B0DCB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3"/>
          <a:stretch/>
        </p:blipFill>
        <p:spPr bwMode="auto">
          <a:xfrm>
            <a:off x="1532710" y="58694"/>
            <a:ext cx="9065622" cy="58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3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7211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ME</a:t>
            </a:r>
          </a:p>
        </p:txBody>
      </p:sp>
    </p:spTree>
    <p:extLst>
      <p:ext uri="{BB962C8B-B14F-4D97-AF65-F5344CB8AC3E}">
        <p14:creationId xmlns:p14="http://schemas.microsoft.com/office/powerpoint/2010/main" val="2710141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WHEN DISCIPLES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ARE FAITHFUL</a:t>
            </a:r>
          </a:p>
        </p:txBody>
      </p:sp>
    </p:spTree>
    <p:extLst>
      <p:ext uri="{BB962C8B-B14F-4D97-AF65-F5344CB8AC3E}">
        <p14:creationId xmlns:p14="http://schemas.microsoft.com/office/powerpoint/2010/main" val="3733150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72111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COMPASSION</a:t>
            </a:r>
          </a:p>
        </p:txBody>
      </p:sp>
    </p:spTree>
    <p:extLst>
      <p:ext uri="{BB962C8B-B14F-4D97-AF65-F5344CB8AC3E}">
        <p14:creationId xmlns:p14="http://schemas.microsoft.com/office/powerpoint/2010/main" val="258160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72111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03078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thany beyond the jordan ">
            <a:extLst>
              <a:ext uri="{FF2B5EF4-FFF2-40B4-BE49-F238E27FC236}">
                <a16:creationId xmlns:a16="http://schemas.microsoft.com/office/drawing/2014/main" id="{F145FD06-7EEC-A14C-C8E2-96981B1B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30199"/>
            <a:ext cx="11201400" cy="54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JORDAN RIVER AT BETHABARA</a:t>
            </a:r>
          </a:p>
        </p:txBody>
      </p:sp>
    </p:spTree>
    <p:extLst>
      <p:ext uri="{BB962C8B-B14F-4D97-AF65-F5344CB8AC3E}">
        <p14:creationId xmlns:p14="http://schemas.microsoft.com/office/powerpoint/2010/main" val="307655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Key indicator of a transformed life | Coffee With The Lord">
            <a:extLst>
              <a:ext uri="{FF2B5EF4-FFF2-40B4-BE49-F238E27FC236}">
                <a16:creationId xmlns:a16="http://schemas.microsoft.com/office/drawing/2014/main" id="{0C9816B6-935E-ACC9-573C-6129C746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7CF7D-F83E-A335-13FD-BF676EBCB10B}"/>
              </a:ext>
            </a:extLst>
          </p:cNvPr>
          <p:cNvSpPr txBox="1"/>
          <p:nvPr/>
        </p:nvSpPr>
        <p:spPr>
          <a:xfrm>
            <a:off x="0" y="18176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TRANSFORMED</a:t>
            </a:r>
          </a:p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BY GRACE</a:t>
            </a:r>
          </a:p>
        </p:txBody>
      </p:sp>
    </p:spTree>
    <p:extLst>
      <p:ext uri="{BB962C8B-B14F-4D97-AF65-F5344CB8AC3E}">
        <p14:creationId xmlns:p14="http://schemas.microsoft.com/office/powerpoint/2010/main" val="2804693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WHEN CHRIST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IS MAGNIFIED</a:t>
            </a:r>
          </a:p>
        </p:txBody>
      </p:sp>
    </p:spTree>
    <p:extLst>
      <p:ext uri="{BB962C8B-B14F-4D97-AF65-F5344CB8AC3E}">
        <p14:creationId xmlns:p14="http://schemas.microsoft.com/office/powerpoint/2010/main" val="295570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7211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BEHOLD THE LAMB</a:t>
            </a:r>
          </a:p>
        </p:txBody>
      </p:sp>
    </p:spTree>
    <p:extLst>
      <p:ext uri="{BB962C8B-B14F-4D97-AF65-F5344CB8AC3E}">
        <p14:creationId xmlns:p14="http://schemas.microsoft.com/office/powerpoint/2010/main" val="192652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76728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BEHOLD THE LAMB OF GOD</a:t>
            </a:r>
          </a:p>
        </p:txBody>
      </p:sp>
    </p:spTree>
    <p:extLst>
      <p:ext uri="{BB962C8B-B14F-4D97-AF65-F5344CB8AC3E}">
        <p14:creationId xmlns:p14="http://schemas.microsoft.com/office/powerpoint/2010/main" val="89502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WHEN INVITATIONS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ARE GIVEN</a:t>
            </a:r>
          </a:p>
        </p:txBody>
      </p:sp>
    </p:spTree>
    <p:extLst>
      <p:ext uri="{BB962C8B-B14F-4D97-AF65-F5344CB8AC3E}">
        <p14:creationId xmlns:p14="http://schemas.microsoft.com/office/powerpoint/2010/main" val="104908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C447C-FDC7-C35E-19BE-89A01E27B96D}"/>
              </a:ext>
            </a:extLst>
          </p:cNvPr>
          <p:cNvSpPr txBox="1"/>
          <p:nvPr/>
        </p:nvSpPr>
        <p:spPr>
          <a:xfrm>
            <a:off x="0" y="27211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AND SEE</a:t>
            </a:r>
          </a:p>
        </p:txBody>
      </p:sp>
    </p:spTree>
    <p:extLst>
      <p:ext uri="{BB962C8B-B14F-4D97-AF65-F5344CB8AC3E}">
        <p14:creationId xmlns:p14="http://schemas.microsoft.com/office/powerpoint/2010/main" val="265192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JERICHO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27AE4C-9821-85C4-6734-0F664E5A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33" y="310403"/>
            <a:ext cx="9592733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696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5A8F31-80DE-4574-3F47-CC333856B788}"/>
              </a:ext>
            </a:extLst>
          </p:cNvPr>
          <p:cNvSpPr txBox="1"/>
          <p:nvPr/>
        </p:nvSpPr>
        <p:spPr>
          <a:xfrm>
            <a:off x="0" y="588147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CANA</a:t>
            </a:r>
          </a:p>
        </p:txBody>
      </p:sp>
      <p:pic>
        <p:nvPicPr>
          <p:cNvPr id="3076" name="Picture 4" descr="biblical village Cana of Galilee ( Kafr Kanna ), Nazareth in Israel">
            <a:extLst>
              <a:ext uri="{FF2B5EF4-FFF2-40B4-BE49-F238E27FC236}">
                <a16:creationId xmlns:a16="http://schemas.microsoft.com/office/drawing/2014/main" id="{2D2A5F2C-E1AA-4FA7-62D3-54FF8D015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/>
          <a:stretch/>
        </p:blipFill>
        <p:spPr bwMode="auto">
          <a:xfrm>
            <a:off x="1079500" y="201190"/>
            <a:ext cx="10033000" cy="56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2429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1053</TotalTime>
  <Words>60</Words>
  <Application>Microsoft Office PowerPoint</Application>
  <PresentationFormat>Widescreen</PresentationFormat>
  <Paragraphs>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Traxler</dc:creator>
  <cp:lastModifiedBy>Danny Traxler</cp:lastModifiedBy>
  <cp:revision>3</cp:revision>
  <dcterms:created xsi:type="dcterms:W3CDTF">2024-08-15T21:19:46Z</dcterms:created>
  <dcterms:modified xsi:type="dcterms:W3CDTF">2024-08-30T14:31:17Z</dcterms:modified>
</cp:coreProperties>
</file>