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6" r:id="rId2"/>
    <p:sldId id="262" r:id="rId3"/>
    <p:sldId id="263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686"/>
    <a:srgbClr val="322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Traxler" userId="8d020bc7ca9e1d4a" providerId="LiveId" clId="{2C599480-BDE1-45B6-A3E0-07AC4F21C79C}"/>
    <pc:docChg chg="custSel delSld modSld">
      <pc:chgData name="Danny Traxler" userId="8d020bc7ca9e1d4a" providerId="LiveId" clId="{2C599480-BDE1-45B6-A3E0-07AC4F21C79C}" dt="2024-10-18T18:46:55.216" v="510" actId="2696"/>
      <pc:docMkLst>
        <pc:docMk/>
      </pc:docMkLst>
      <pc:sldChg chg="modSp mod">
        <pc:chgData name="Danny Traxler" userId="8d020bc7ca9e1d4a" providerId="LiveId" clId="{2C599480-BDE1-45B6-A3E0-07AC4F21C79C}" dt="2024-10-18T18:41:35.387" v="46" actId="6549"/>
        <pc:sldMkLst>
          <pc:docMk/>
          <pc:sldMk cId="128975624" sldId="256"/>
        </pc:sldMkLst>
        <pc:spChg chg="mod">
          <ac:chgData name="Danny Traxler" userId="8d020bc7ca9e1d4a" providerId="LiveId" clId="{2C599480-BDE1-45B6-A3E0-07AC4F21C79C}" dt="2024-10-18T18:41:35.387" v="46" actId="6549"/>
          <ac:spMkLst>
            <pc:docMk/>
            <pc:sldMk cId="128975624" sldId="256"/>
            <ac:spMk id="6" creationId="{B6BD6362-F6DB-2233-D9E1-F43015FEA2F4}"/>
          </ac:spMkLst>
        </pc:spChg>
      </pc:sldChg>
      <pc:sldChg chg="modSp mod">
        <pc:chgData name="Danny Traxler" userId="8d020bc7ca9e1d4a" providerId="LiveId" clId="{2C599480-BDE1-45B6-A3E0-07AC4F21C79C}" dt="2024-10-18T18:43:35.162" v="232" actId="6549"/>
        <pc:sldMkLst>
          <pc:docMk/>
          <pc:sldMk cId="3936604585" sldId="258"/>
        </pc:sldMkLst>
        <pc:spChg chg="mod">
          <ac:chgData name="Danny Traxler" userId="8d020bc7ca9e1d4a" providerId="LiveId" clId="{2C599480-BDE1-45B6-A3E0-07AC4F21C79C}" dt="2024-10-18T18:43:35.162" v="232" actId="6549"/>
          <ac:spMkLst>
            <pc:docMk/>
            <pc:sldMk cId="3936604585" sldId="258"/>
            <ac:spMk id="6" creationId="{6DBB9541-BB44-533A-315C-114FF625738D}"/>
          </ac:spMkLst>
        </pc:spChg>
        <pc:spChg chg="mod">
          <ac:chgData name="Danny Traxler" userId="8d020bc7ca9e1d4a" providerId="LiveId" clId="{2C599480-BDE1-45B6-A3E0-07AC4F21C79C}" dt="2024-10-18T18:43:19.359" v="199" actId="6549"/>
          <ac:spMkLst>
            <pc:docMk/>
            <pc:sldMk cId="3936604585" sldId="258"/>
            <ac:spMk id="7" creationId="{5C2B2C7E-32FF-F7C3-8B6E-7752553836CD}"/>
          </ac:spMkLst>
        </pc:spChg>
      </pc:sldChg>
      <pc:sldChg chg="modSp mod">
        <pc:chgData name="Danny Traxler" userId="8d020bc7ca9e1d4a" providerId="LiveId" clId="{2C599480-BDE1-45B6-A3E0-07AC4F21C79C}" dt="2024-10-18T18:42:05.827" v="79" actId="6549"/>
        <pc:sldMkLst>
          <pc:docMk/>
          <pc:sldMk cId="2581348437" sldId="262"/>
        </pc:sldMkLst>
        <pc:spChg chg="mod">
          <ac:chgData name="Danny Traxler" userId="8d020bc7ca9e1d4a" providerId="LiveId" clId="{2C599480-BDE1-45B6-A3E0-07AC4F21C79C}" dt="2024-10-18T18:42:05.827" v="79" actId="6549"/>
          <ac:spMkLst>
            <pc:docMk/>
            <pc:sldMk cId="2581348437" sldId="262"/>
            <ac:spMk id="6" creationId="{6DBB9541-BB44-533A-315C-114FF625738D}"/>
          </ac:spMkLst>
        </pc:spChg>
      </pc:sldChg>
      <pc:sldChg chg="modSp mod">
        <pc:chgData name="Danny Traxler" userId="8d020bc7ca9e1d4a" providerId="LiveId" clId="{2C599480-BDE1-45B6-A3E0-07AC4F21C79C}" dt="2024-10-18T18:42:35.897" v="153" actId="6549"/>
        <pc:sldMkLst>
          <pc:docMk/>
          <pc:sldMk cId="1285107368" sldId="263"/>
        </pc:sldMkLst>
        <pc:spChg chg="mod">
          <ac:chgData name="Danny Traxler" userId="8d020bc7ca9e1d4a" providerId="LiveId" clId="{2C599480-BDE1-45B6-A3E0-07AC4F21C79C}" dt="2024-10-18T18:42:35.897" v="153" actId="6549"/>
          <ac:spMkLst>
            <pc:docMk/>
            <pc:sldMk cId="1285107368" sldId="263"/>
            <ac:spMk id="6" creationId="{6DBB9541-BB44-533A-315C-114FF625738D}"/>
          </ac:spMkLst>
        </pc:spChg>
        <pc:spChg chg="mod">
          <ac:chgData name="Danny Traxler" userId="8d020bc7ca9e1d4a" providerId="LiveId" clId="{2C599480-BDE1-45B6-A3E0-07AC4F21C79C}" dt="2024-10-18T18:42:22.779" v="130" actId="6549"/>
          <ac:spMkLst>
            <pc:docMk/>
            <pc:sldMk cId="1285107368" sldId="263"/>
            <ac:spMk id="7" creationId="{5C2B2C7E-32FF-F7C3-8B6E-7752553836CD}"/>
          </ac:spMkLst>
        </pc:spChg>
      </pc:sldChg>
      <pc:sldChg chg="modSp mod">
        <pc:chgData name="Danny Traxler" userId="8d020bc7ca9e1d4a" providerId="LiveId" clId="{2C599480-BDE1-45B6-A3E0-07AC4F21C79C}" dt="2024-10-18T18:44:17.574" v="254" actId="20577"/>
        <pc:sldMkLst>
          <pc:docMk/>
          <pc:sldMk cId="114474033" sldId="264"/>
        </pc:sldMkLst>
        <pc:spChg chg="mod">
          <ac:chgData name="Danny Traxler" userId="8d020bc7ca9e1d4a" providerId="LiveId" clId="{2C599480-BDE1-45B6-A3E0-07AC4F21C79C}" dt="2024-10-18T18:44:17.574" v="254" actId="20577"/>
          <ac:spMkLst>
            <pc:docMk/>
            <pc:sldMk cId="114474033" sldId="264"/>
            <ac:spMk id="6" creationId="{6DBB9541-BB44-533A-315C-114FF625738D}"/>
          </ac:spMkLst>
        </pc:spChg>
      </pc:sldChg>
      <pc:sldChg chg="modSp mod">
        <pc:chgData name="Danny Traxler" userId="8d020bc7ca9e1d4a" providerId="LiveId" clId="{2C599480-BDE1-45B6-A3E0-07AC4F21C79C}" dt="2024-10-18T18:45:21.144" v="379" actId="6549"/>
        <pc:sldMkLst>
          <pc:docMk/>
          <pc:sldMk cId="2126092809" sldId="265"/>
        </pc:sldMkLst>
        <pc:spChg chg="mod">
          <ac:chgData name="Danny Traxler" userId="8d020bc7ca9e1d4a" providerId="LiveId" clId="{2C599480-BDE1-45B6-A3E0-07AC4F21C79C}" dt="2024-10-18T18:44:32.893" v="283" actId="6549"/>
          <ac:spMkLst>
            <pc:docMk/>
            <pc:sldMk cId="2126092809" sldId="265"/>
            <ac:spMk id="6" creationId="{6DBB9541-BB44-533A-315C-114FF625738D}"/>
          </ac:spMkLst>
        </pc:spChg>
        <pc:spChg chg="mod">
          <ac:chgData name="Danny Traxler" userId="8d020bc7ca9e1d4a" providerId="LiveId" clId="{2C599480-BDE1-45B6-A3E0-07AC4F21C79C}" dt="2024-10-18T18:45:21.144" v="379" actId="6549"/>
          <ac:spMkLst>
            <pc:docMk/>
            <pc:sldMk cId="2126092809" sldId="265"/>
            <ac:spMk id="7" creationId="{5C2B2C7E-32FF-F7C3-8B6E-7752553836CD}"/>
          </ac:spMkLst>
        </pc:spChg>
      </pc:sldChg>
      <pc:sldChg chg="modSp mod">
        <pc:chgData name="Danny Traxler" userId="8d020bc7ca9e1d4a" providerId="LiveId" clId="{2C599480-BDE1-45B6-A3E0-07AC4F21C79C}" dt="2024-10-18T18:45:10.645" v="340" actId="6549"/>
        <pc:sldMkLst>
          <pc:docMk/>
          <pc:sldMk cId="3620494343" sldId="266"/>
        </pc:sldMkLst>
        <pc:spChg chg="mod">
          <ac:chgData name="Danny Traxler" userId="8d020bc7ca9e1d4a" providerId="LiveId" clId="{2C599480-BDE1-45B6-A3E0-07AC4F21C79C}" dt="2024-10-18T18:44:59.869" v="311" actId="6549"/>
          <ac:spMkLst>
            <pc:docMk/>
            <pc:sldMk cId="3620494343" sldId="266"/>
            <ac:spMk id="6" creationId="{6DBB9541-BB44-533A-315C-114FF625738D}"/>
          </ac:spMkLst>
        </pc:spChg>
        <pc:spChg chg="mod">
          <ac:chgData name="Danny Traxler" userId="8d020bc7ca9e1d4a" providerId="LiveId" clId="{2C599480-BDE1-45B6-A3E0-07AC4F21C79C}" dt="2024-10-18T18:45:10.645" v="340" actId="6549"/>
          <ac:spMkLst>
            <pc:docMk/>
            <pc:sldMk cId="3620494343" sldId="266"/>
            <ac:spMk id="7" creationId="{5C2B2C7E-32FF-F7C3-8B6E-7752553836CD}"/>
          </ac:spMkLst>
        </pc:spChg>
      </pc:sldChg>
      <pc:sldChg chg="modSp mod">
        <pc:chgData name="Danny Traxler" userId="8d020bc7ca9e1d4a" providerId="LiveId" clId="{2C599480-BDE1-45B6-A3E0-07AC4F21C79C}" dt="2024-10-18T18:45:39.584" v="406" actId="20577"/>
        <pc:sldMkLst>
          <pc:docMk/>
          <pc:sldMk cId="509339066" sldId="267"/>
        </pc:sldMkLst>
        <pc:spChg chg="mod">
          <ac:chgData name="Danny Traxler" userId="8d020bc7ca9e1d4a" providerId="LiveId" clId="{2C599480-BDE1-45B6-A3E0-07AC4F21C79C}" dt="2024-10-18T18:45:39.584" v="406" actId="20577"/>
          <ac:spMkLst>
            <pc:docMk/>
            <pc:sldMk cId="509339066" sldId="267"/>
            <ac:spMk id="6" creationId="{6DBB9541-BB44-533A-315C-114FF625738D}"/>
          </ac:spMkLst>
        </pc:spChg>
      </pc:sldChg>
      <pc:sldChg chg="modSp mod">
        <pc:chgData name="Danny Traxler" userId="8d020bc7ca9e1d4a" providerId="LiveId" clId="{2C599480-BDE1-45B6-A3E0-07AC4F21C79C}" dt="2024-10-18T18:46:21.077" v="482" actId="6549"/>
        <pc:sldMkLst>
          <pc:docMk/>
          <pc:sldMk cId="3359685472" sldId="268"/>
        </pc:sldMkLst>
        <pc:spChg chg="mod">
          <ac:chgData name="Danny Traxler" userId="8d020bc7ca9e1d4a" providerId="LiveId" clId="{2C599480-BDE1-45B6-A3E0-07AC4F21C79C}" dt="2024-10-18T18:46:21.077" v="482" actId="6549"/>
          <ac:spMkLst>
            <pc:docMk/>
            <pc:sldMk cId="3359685472" sldId="268"/>
            <ac:spMk id="6" creationId="{6DBB9541-BB44-533A-315C-114FF625738D}"/>
          </ac:spMkLst>
        </pc:spChg>
        <pc:spChg chg="mod">
          <ac:chgData name="Danny Traxler" userId="8d020bc7ca9e1d4a" providerId="LiveId" clId="{2C599480-BDE1-45B6-A3E0-07AC4F21C79C}" dt="2024-10-18T18:45:57.108" v="444" actId="6549"/>
          <ac:spMkLst>
            <pc:docMk/>
            <pc:sldMk cId="3359685472" sldId="268"/>
            <ac:spMk id="7" creationId="{5C2B2C7E-32FF-F7C3-8B6E-7752553836CD}"/>
          </ac:spMkLst>
        </pc:spChg>
      </pc:sldChg>
      <pc:sldChg chg="modSp mod">
        <pc:chgData name="Danny Traxler" userId="8d020bc7ca9e1d4a" providerId="LiveId" clId="{2C599480-BDE1-45B6-A3E0-07AC4F21C79C}" dt="2024-10-18T18:46:40.734" v="509" actId="6549"/>
        <pc:sldMkLst>
          <pc:docMk/>
          <pc:sldMk cId="1866947751" sldId="269"/>
        </pc:sldMkLst>
        <pc:spChg chg="mod">
          <ac:chgData name="Danny Traxler" userId="8d020bc7ca9e1d4a" providerId="LiveId" clId="{2C599480-BDE1-45B6-A3E0-07AC4F21C79C}" dt="2024-10-18T18:46:40.734" v="509" actId="6549"/>
          <ac:spMkLst>
            <pc:docMk/>
            <pc:sldMk cId="1866947751" sldId="269"/>
            <ac:spMk id="6" creationId="{6DBB9541-BB44-533A-315C-114FF625738D}"/>
          </ac:spMkLst>
        </pc:spChg>
        <pc:spChg chg="mod">
          <ac:chgData name="Danny Traxler" userId="8d020bc7ca9e1d4a" providerId="LiveId" clId="{2C599480-BDE1-45B6-A3E0-07AC4F21C79C}" dt="2024-10-18T18:46:30.827" v="483"/>
          <ac:spMkLst>
            <pc:docMk/>
            <pc:sldMk cId="1866947751" sldId="269"/>
            <ac:spMk id="7" creationId="{5C2B2C7E-32FF-F7C3-8B6E-7752553836CD}"/>
          </ac:spMkLst>
        </pc:spChg>
      </pc:sldChg>
      <pc:sldChg chg="del">
        <pc:chgData name="Danny Traxler" userId="8d020bc7ca9e1d4a" providerId="LiveId" clId="{2C599480-BDE1-45B6-A3E0-07AC4F21C79C}" dt="2024-10-18T18:46:55.216" v="510" actId="2696"/>
        <pc:sldMkLst>
          <pc:docMk/>
          <pc:sldMk cId="4279541348" sldId="271"/>
        </pc:sldMkLst>
      </pc:sldChg>
      <pc:sldChg chg="del">
        <pc:chgData name="Danny Traxler" userId="8d020bc7ca9e1d4a" providerId="LiveId" clId="{2C599480-BDE1-45B6-A3E0-07AC4F21C79C}" dt="2024-10-18T18:42:59.910" v="154" actId="2696"/>
        <pc:sldMkLst>
          <pc:docMk/>
          <pc:sldMk cId="1820379491" sldId="273"/>
        </pc:sldMkLst>
      </pc:sldChg>
      <pc:sldChg chg="del">
        <pc:chgData name="Danny Traxler" userId="8d020bc7ca9e1d4a" providerId="LiveId" clId="{2C599480-BDE1-45B6-A3E0-07AC4F21C79C}" dt="2024-10-18T18:44:05.338" v="233" actId="2696"/>
        <pc:sldMkLst>
          <pc:docMk/>
          <pc:sldMk cId="3429309190" sldId="274"/>
        </pc:sldMkLst>
      </pc:sldChg>
      <pc:sldChg chg="del">
        <pc:chgData name="Danny Traxler" userId="8d020bc7ca9e1d4a" providerId="LiveId" clId="{2C599480-BDE1-45B6-A3E0-07AC4F21C79C}" dt="2024-10-18T18:44:47.299" v="284" actId="2696"/>
        <pc:sldMkLst>
          <pc:docMk/>
          <pc:sldMk cId="163781396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79980-CDD5-4214-BC7F-2DC57D76F17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1AD61-B087-46A3-8CC8-3E127FD7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AD61-B087-46A3-8CC8-3E127FD770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7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0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16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9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9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0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1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8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3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9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0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EAE7D-6E3E-4EA0-80BC-55C87CB1FA3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98E5D-512E-A90C-1EAD-CDD2C62F475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22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4354A9B-E391-B0BB-C7E7-30AB87931A00}"/>
              </a:ext>
            </a:extLst>
          </p:cNvPr>
          <p:cNvSpPr txBox="1"/>
          <p:nvPr/>
        </p:nvSpPr>
        <p:spPr>
          <a:xfrm>
            <a:off x="0" y="602201"/>
            <a:ext cx="12192000" cy="818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85800" marR="5715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FREEDOM FROM</a:t>
            </a:r>
            <a:endParaRPr lang="en-US" sz="4800" b="1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E4F5C8-9962-93B9-8C8A-965F32825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20000" pencilSize="5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0870"/>
            <a:ext cx="12192000" cy="3881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D6362-F6DB-2233-D9E1-F43015FEA2F4}"/>
              </a:ext>
            </a:extLst>
          </p:cNvPr>
          <p:cNvSpPr txBox="1"/>
          <p:nvPr/>
        </p:nvSpPr>
        <p:spPr>
          <a:xfrm>
            <a:off x="0" y="29673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GOD’S CONFIRMATION TO MOSES</a:t>
            </a:r>
          </a:p>
        </p:txBody>
      </p:sp>
    </p:spTree>
    <p:extLst>
      <p:ext uri="{BB962C8B-B14F-4D97-AF65-F5344CB8AC3E}">
        <p14:creationId xmlns:p14="http://schemas.microsoft.com/office/powerpoint/2010/main" val="12897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GOD’S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ASSURANCE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THE CONFIRMATION FOR MOSES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4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4354A9B-E391-B0BB-C7E7-30AB87931A00}"/>
              </a:ext>
            </a:extLst>
          </p:cNvPr>
          <p:cNvSpPr txBox="1"/>
          <p:nvPr/>
        </p:nvSpPr>
        <p:spPr>
          <a:xfrm>
            <a:off x="0" y="816210"/>
            <a:ext cx="12192000" cy="818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85800" marR="5715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FREEDOM FROM</a:t>
            </a:r>
            <a:endParaRPr lang="en-US" sz="4800" b="1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E4F5C8-9962-93B9-8C8A-965F32825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20000" pencilSize="5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3724"/>
            <a:ext cx="12192000" cy="38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3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5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130534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THE CONFRONTATION</a:t>
            </a:r>
          </a:p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WITH PHARAOH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EECAD1-E1E3-F01A-C6A5-F69E4767F109}"/>
              </a:ext>
            </a:extLst>
          </p:cNvPr>
          <p:cNvSpPr/>
          <p:nvPr/>
        </p:nvSpPr>
        <p:spPr>
          <a:xfrm>
            <a:off x="5770123" y="3490899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656655-1A59-7A97-BEB7-30C27C40AA96}"/>
              </a:ext>
            </a:extLst>
          </p:cNvPr>
          <p:cNvSpPr/>
          <p:nvPr/>
        </p:nvSpPr>
        <p:spPr>
          <a:xfrm>
            <a:off x="6023043" y="3491507"/>
            <a:ext cx="145915" cy="159521"/>
          </a:xfrm>
          <a:prstGeom prst="ellipse">
            <a:avLst/>
          </a:prstGeom>
          <a:solidFill>
            <a:srgbClr val="8686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AFA656-28B8-95BE-F00D-3F777532E15A}"/>
              </a:ext>
            </a:extLst>
          </p:cNvPr>
          <p:cNvSpPr/>
          <p:nvPr/>
        </p:nvSpPr>
        <p:spPr>
          <a:xfrm>
            <a:off x="6275963" y="3491507"/>
            <a:ext cx="145915" cy="159521"/>
          </a:xfrm>
          <a:prstGeom prst="ellipse">
            <a:avLst/>
          </a:prstGeom>
          <a:solidFill>
            <a:srgbClr val="8686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WITH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PURPOSE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THE CONFRONTATION WITH PHARAOH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0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WITH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PARAMETERS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THE CONFRONTATION WITH PHARAOH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0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0" y="130534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THE CONDITION</a:t>
            </a:r>
          </a:p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OF THE WORLD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EECAD1-E1E3-F01A-C6A5-F69E4767F109}"/>
              </a:ext>
            </a:extLst>
          </p:cNvPr>
          <p:cNvSpPr/>
          <p:nvPr/>
        </p:nvSpPr>
        <p:spPr>
          <a:xfrm>
            <a:off x="5770123" y="3490899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656655-1A59-7A97-BEB7-30C27C40AA96}"/>
              </a:ext>
            </a:extLst>
          </p:cNvPr>
          <p:cNvSpPr/>
          <p:nvPr/>
        </p:nvSpPr>
        <p:spPr>
          <a:xfrm>
            <a:off x="6023043" y="3491507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AFA656-28B8-95BE-F00D-3F777532E15A}"/>
              </a:ext>
            </a:extLst>
          </p:cNvPr>
          <p:cNvSpPr/>
          <p:nvPr/>
        </p:nvSpPr>
        <p:spPr>
          <a:xfrm>
            <a:off x="6275963" y="3491507"/>
            <a:ext cx="145915" cy="159521"/>
          </a:xfrm>
          <a:prstGeom prst="ellipse">
            <a:avLst/>
          </a:prstGeom>
          <a:solidFill>
            <a:srgbClr val="8686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DISBELIEF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THE CONDITION OF THE WORLD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DISREGARD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THE CONDITION OF THE WORLD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9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-5325" y="130534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THE CONFIRMATION</a:t>
            </a:r>
          </a:p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FOR MOSES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EECAD1-E1E3-F01A-C6A5-F69E4767F109}"/>
              </a:ext>
            </a:extLst>
          </p:cNvPr>
          <p:cNvSpPr/>
          <p:nvPr/>
        </p:nvSpPr>
        <p:spPr>
          <a:xfrm>
            <a:off x="5770123" y="3490899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656655-1A59-7A97-BEB7-30C27C40AA96}"/>
              </a:ext>
            </a:extLst>
          </p:cNvPr>
          <p:cNvSpPr/>
          <p:nvPr/>
        </p:nvSpPr>
        <p:spPr>
          <a:xfrm>
            <a:off x="6023043" y="3491507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AFA656-28B8-95BE-F00D-3F777532E15A}"/>
              </a:ext>
            </a:extLst>
          </p:cNvPr>
          <p:cNvSpPr/>
          <p:nvPr/>
        </p:nvSpPr>
        <p:spPr>
          <a:xfrm>
            <a:off x="6275963" y="3491507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3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84EB-CA5F-3B9B-47B7-16FA015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02CB5B-BCED-B3EB-2803-BF88D0D0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MOSES’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 QUESTION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THE CONFIRMATION FOR MOSES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5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597</TotalTime>
  <Words>61</Words>
  <Application>Microsoft Office PowerPoint</Application>
  <PresentationFormat>Widescreen</PresentationFormat>
  <Paragraphs>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PGothic</vt:lpstr>
      <vt:lpstr>Arial</vt:lpstr>
      <vt:lpstr>Bookman Old Style</vt:lpstr>
      <vt:lpstr>Calibri</vt:lpstr>
      <vt:lpstr>Franklin Gothic Book</vt:lpstr>
      <vt:lpstr>Franklin Gothic Demi Cond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Traxler</dc:creator>
  <cp:lastModifiedBy>Danny Traxler</cp:lastModifiedBy>
  <cp:revision>4</cp:revision>
  <dcterms:created xsi:type="dcterms:W3CDTF">2024-09-18T20:28:22Z</dcterms:created>
  <dcterms:modified xsi:type="dcterms:W3CDTF">2024-10-18T18:47:01Z</dcterms:modified>
</cp:coreProperties>
</file>