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9CB6D3A6-02AC-458D-A223-69670FFFAF47}"/>
    <pc:docChg chg="undo custSel addSld delSld modSld sldOrd">
      <pc:chgData name="Danny Traxler" userId="8d020bc7ca9e1d4a" providerId="LiveId" clId="{9CB6D3A6-02AC-458D-A223-69670FFFAF47}" dt="2024-10-02T18:22:33.116" v="534" actId="478"/>
      <pc:docMkLst>
        <pc:docMk/>
      </pc:docMkLst>
      <pc:sldChg chg="modSp add del">
        <pc:chgData name="Danny Traxler" userId="8d020bc7ca9e1d4a" providerId="LiveId" clId="{9CB6D3A6-02AC-458D-A223-69670FFFAF47}" dt="2024-10-02T18:16:01.836" v="73"/>
        <pc:sldMkLst>
          <pc:docMk/>
          <pc:sldMk cId="2869615413" sldId="256"/>
        </pc:sldMkLst>
        <pc:picChg chg="mod">
          <ac:chgData name="Danny Traxler" userId="8d020bc7ca9e1d4a" providerId="LiveId" clId="{9CB6D3A6-02AC-458D-A223-69670FFFAF47}" dt="2024-10-02T18:16:01.836" v="73"/>
          <ac:picMkLst>
            <pc:docMk/>
            <pc:sldMk cId="2869615413" sldId="256"/>
            <ac:picMk id="1026" creationId="{19338AE2-B99E-E515-E756-ABF0507BC4FF}"/>
          </ac:picMkLst>
        </pc:picChg>
      </pc:sldChg>
      <pc:sldChg chg="addSp delSp modSp add mod">
        <pc:chgData name="Danny Traxler" userId="8d020bc7ca9e1d4a" providerId="LiveId" clId="{9CB6D3A6-02AC-458D-A223-69670FFFAF47}" dt="2024-10-02T18:15:44.537" v="72"/>
        <pc:sldMkLst>
          <pc:docMk/>
          <pc:sldMk cId="1564980639" sldId="257"/>
        </pc:sldMkLst>
        <pc:spChg chg="mod">
          <ac:chgData name="Danny Traxler" userId="8d020bc7ca9e1d4a" providerId="LiveId" clId="{9CB6D3A6-02AC-458D-A223-69670FFFAF47}" dt="2024-10-02T18:15:24.510" v="71" actId="207"/>
          <ac:spMkLst>
            <pc:docMk/>
            <pc:sldMk cId="1564980639" sldId="257"/>
            <ac:spMk id="4" creationId="{4A9681A5-480B-A6F9-F710-C460D0F3ED91}"/>
          </ac:spMkLst>
        </pc:spChg>
        <pc:spChg chg="del">
          <ac:chgData name="Danny Traxler" userId="8d020bc7ca9e1d4a" providerId="LiveId" clId="{9CB6D3A6-02AC-458D-A223-69670FFFAF47}" dt="2024-10-02T18:14:16.256" v="5" actId="478"/>
          <ac:spMkLst>
            <pc:docMk/>
            <pc:sldMk cId="1564980639" sldId="257"/>
            <ac:spMk id="5" creationId="{B6075B92-647D-96FE-9DFF-E2B5672D9035}"/>
          </ac:spMkLst>
        </pc:spChg>
        <pc:picChg chg="add del mod">
          <ac:chgData name="Danny Traxler" userId="8d020bc7ca9e1d4a" providerId="LiveId" clId="{9CB6D3A6-02AC-458D-A223-69670FFFAF47}" dt="2024-10-02T18:15:44.537" v="72"/>
          <ac:picMkLst>
            <pc:docMk/>
            <pc:sldMk cId="1564980639" sldId="257"/>
            <ac:picMk id="1026" creationId="{19338AE2-B99E-E515-E756-ABF0507BC4FF}"/>
          </ac:picMkLst>
        </pc:picChg>
      </pc:sldChg>
      <pc:sldChg chg="addSp modSp add mod">
        <pc:chgData name="Danny Traxler" userId="8d020bc7ca9e1d4a" providerId="LiveId" clId="{9CB6D3A6-02AC-458D-A223-69670FFFAF47}" dt="2024-10-02T18:18:12.456" v="196" actId="14100"/>
        <pc:sldMkLst>
          <pc:docMk/>
          <pc:sldMk cId="477685492" sldId="258"/>
        </pc:sldMkLst>
        <pc:spChg chg="add mod">
          <ac:chgData name="Danny Traxler" userId="8d020bc7ca9e1d4a" providerId="LiveId" clId="{9CB6D3A6-02AC-458D-A223-69670FFFAF47}" dt="2024-10-02T18:18:12.456" v="196" actId="14100"/>
          <ac:spMkLst>
            <pc:docMk/>
            <pc:sldMk cId="477685492" sldId="258"/>
            <ac:spMk id="2" creationId="{3101AFD2-42C9-1919-C19C-2796E5F688D2}"/>
          </ac:spMkLst>
        </pc:spChg>
        <pc:spChg chg="mod">
          <ac:chgData name="Danny Traxler" userId="8d020bc7ca9e1d4a" providerId="LiveId" clId="{9CB6D3A6-02AC-458D-A223-69670FFFAF47}" dt="2024-10-02T18:16:44.783" v="139" actId="20577"/>
          <ac:spMkLst>
            <pc:docMk/>
            <pc:sldMk cId="477685492" sldId="258"/>
            <ac:spMk id="4" creationId="{4A9681A5-480B-A6F9-F710-C460D0F3ED91}"/>
          </ac:spMkLst>
        </pc:spChg>
      </pc:sldChg>
      <pc:sldChg chg="modSp add mod ord">
        <pc:chgData name="Danny Traxler" userId="8d020bc7ca9e1d4a" providerId="LiveId" clId="{9CB6D3A6-02AC-458D-A223-69670FFFAF47}" dt="2024-10-02T18:19:17.747" v="236" actId="20577"/>
        <pc:sldMkLst>
          <pc:docMk/>
          <pc:sldMk cId="1796428299" sldId="259"/>
        </pc:sldMkLst>
        <pc:spChg chg="mod">
          <ac:chgData name="Danny Traxler" userId="8d020bc7ca9e1d4a" providerId="LiveId" clId="{9CB6D3A6-02AC-458D-A223-69670FFFAF47}" dt="2024-10-02T18:19:17.747" v="236" actId="20577"/>
          <ac:spMkLst>
            <pc:docMk/>
            <pc:sldMk cId="1796428299" sldId="259"/>
            <ac:spMk id="4" creationId="{4A9681A5-480B-A6F9-F710-C460D0F3ED91}"/>
          </ac:spMkLst>
        </pc:spChg>
      </pc:sldChg>
      <pc:sldChg chg="modSp add mod ord">
        <pc:chgData name="Danny Traxler" userId="8d020bc7ca9e1d4a" providerId="LiveId" clId="{9CB6D3A6-02AC-458D-A223-69670FFFAF47}" dt="2024-10-02T18:19:54.920" v="339" actId="6549"/>
        <pc:sldMkLst>
          <pc:docMk/>
          <pc:sldMk cId="4178116266" sldId="260"/>
        </pc:sldMkLst>
        <pc:spChg chg="mod">
          <ac:chgData name="Danny Traxler" userId="8d020bc7ca9e1d4a" providerId="LiveId" clId="{9CB6D3A6-02AC-458D-A223-69670FFFAF47}" dt="2024-10-02T18:19:33.428" v="267" actId="6549"/>
          <ac:spMkLst>
            <pc:docMk/>
            <pc:sldMk cId="4178116266" sldId="260"/>
            <ac:spMk id="2" creationId="{3101AFD2-42C9-1919-C19C-2796E5F688D2}"/>
          </ac:spMkLst>
        </pc:spChg>
        <pc:spChg chg="mod">
          <ac:chgData name="Danny Traxler" userId="8d020bc7ca9e1d4a" providerId="LiveId" clId="{9CB6D3A6-02AC-458D-A223-69670FFFAF47}" dt="2024-10-02T18:19:54.920" v="339" actId="6549"/>
          <ac:spMkLst>
            <pc:docMk/>
            <pc:sldMk cId="4178116266" sldId="260"/>
            <ac:spMk id="4" creationId="{4A9681A5-480B-A6F9-F710-C460D0F3ED91}"/>
          </ac:spMkLst>
        </pc:spChg>
      </pc:sldChg>
      <pc:sldChg chg="modSp add mod">
        <pc:chgData name="Danny Traxler" userId="8d020bc7ca9e1d4a" providerId="LiveId" clId="{9CB6D3A6-02AC-458D-A223-69670FFFAF47}" dt="2024-10-02T18:20:24.389" v="399" actId="6549"/>
        <pc:sldMkLst>
          <pc:docMk/>
          <pc:sldMk cId="3335646066" sldId="261"/>
        </pc:sldMkLst>
        <pc:spChg chg="mod">
          <ac:chgData name="Danny Traxler" userId="8d020bc7ca9e1d4a" providerId="LiveId" clId="{9CB6D3A6-02AC-458D-A223-69670FFFAF47}" dt="2024-10-02T18:20:24.389" v="399" actId="6549"/>
          <ac:spMkLst>
            <pc:docMk/>
            <pc:sldMk cId="3335646066" sldId="261"/>
            <ac:spMk id="4" creationId="{4A9681A5-480B-A6F9-F710-C460D0F3ED91}"/>
          </ac:spMkLst>
        </pc:spChg>
      </pc:sldChg>
      <pc:sldChg chg="modSp add mod ord">
        <pc:chgData name="Danny Traxler" userId="8d020bc7ca9e1d4a" providerId="LiveId" clId="{9CB6D3A6-02AC-458D-A223-69670FFFAF47}" dt="2024-10-02T18:21:04.410" v="436" actId="20577"/>
        <pc:sldMkLst>
          <pc:docMk/>
          <pc:sldMk cId="902504294" sldId="262"/>
        </pc:sldMkLst>
        <pc:spChg chg="mod">
          <ac:chgData name="Danny Traxler" userId="8d020bc7ca9e1d4a" providerId="LiveId" clId="{9CB6D3A6-02AC-458D-A223-69670FFFAF47}" dt="2024-10-02T18:21:04.410" v="436" actId="20577"/>
          <ac:spMkLst>
            <pc:docMk/>
            <pc:sldMk cId="902504294" sldId="262"/>
            <ac:spMk id="4" creationId="{4A9681A5-480B-A6F9-F710-C460D0F3ED91}"/>
          </ac:spMkLst>
        </pc:spChg>
      </pc:sldChg>
      <pc:sldChg chg="modSp add mod ord">
        <pc:chgData name="Danny Traxler" userId="8d020bc7ca9e1d4a" providerId="LiveId" clId="{9CB6D3A6-02AC-458D-A223-69670FFFAF47}" dt="2024-10-02T18:21:56.451" v="510" actId="1076"/>
        <pc:sldMkLst>
          <pc:docMk/>
          <pc:sldMk cId="1092474261" sldId="263"/>
        </pc:sldMkLst>
        <pc:spChg chg="mod">
          <ac:chgData name="Danny Traxler" userId="8d020bc7ca9e1d4a" providerId="LiveId" clId="{9CB6D3A6-02AC-458D-A223-69670FFFAF47}" dt="2024-10-02T18:21:33.655" v="465" actId="6549"/>
          <ac:spMkLst>
            <pc:docMk/>
            <pc:sldMk cId="1092474261" sldId="263"/>
            <ac:spMk id="2" creationId="{3101AFD2-42C9-1919-C19C-2796E5F688D2}"/>
          </ac:spMkLst>
        </pc:spChg>
        <pc:spChg chg="mod">
          <ac:chgData name="Danny Traxler" userId="8d020bc7ca9e1d4a" providerId="LiveId" clId="{9CB6D3A6-02AC-458D-A223-69670FFFAF47}" dt="2024-10-02T18:21:56.451" v="510" actId="1076"/>
          <ac:spMkLst>
            <pc:docMk/>
            <pc:sldMk cId="1092474261" sldId="263"/>
            <ac:spMk id="4" creationId="{4A9681A5-480B-A6F9-F710-C460D0F3ED91}"/>
          </ac:spMkLst>
        </pc:spChg>
      </pc:sldChg>
      <pc:sldChg chg="modSp add mod">
        <pc:chgData name="Danny Traxler" userId="8d020bc7ca9e1d4a" providerId="LiveId" clId="{9CB6D3A6-02AC-458D-A223-69670FFFAF47}" dt="2024-10-02T18:22:16.640" v="530" actId="1076"/>
        <pc:sldMkLst>
          <pc:docMk/>
          <pc:sldMk cId="134676106" sldId="264"/>
        </pc:sldMkLst>
        <pc:spChg chg="mod">
          <ac:chgData name="Danny Traxler" userId="8d020bc7ca9e1d4a" providerId="LiveId" clId="{9CB6D3A6-02AC-458D-A223-69670FFFAF47}" dt="2024-10-02T18:22:16.640" v="530" actId="1076"/>
          <ac:spMkLst>
            <pc:docMk/>
            <pc:sldMk cId="134676106" sldId="264"/>
            <ac:spMk id="4" creationId="{4A9681A5-480B-A6F9-F710-C460D0F3ED91}"/>
          </ac:spMkLst>
        </pc:spChg>
      </pc:sldChg>
      <pc:sldChg chg="delSp add mod ord">
        <pc:chgData name="Danny Traxler" userId="8d020bc7ca9e1d4a" providerId="LiveId" clId="{9CB6D3A6-02AC-458D-A223-69670FFFAF47}" dt="2024-10-02T18:22:33.116" v="534" actId="478"/>
        <pc:sldMkLst>
          <pc:docMk/>
          <pc:sldMk cId="1436984757" sldId="265"/>
        </pc:sldMkLst>
        <pc:spChg chg="del">
          <ac:chgData name="Danny Traxler" userId="8d020bc7ca9e1d4a" providerId="LiveId" clId="{9CB6D3A6-02AC-458D-A223-69670FFFAF47}" dt="2024-10-02T18:22:33.116" v="534" actId="478"/>
          <ac:spMkLst>
            <pc:docMk/>
            <pc:sldMk cId="1436984757" sldId="265"/>
            <ac:spMk id="5" creationId="{B6075B92-647D-96FE-9DFF-E2B5672D90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8BDE-BEFE-F71D-6BF9-65ADF19DD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B73E0-7009-0E81-E1B0-06AD7F82A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A61F1-DCC5-FEFF-3B0B-21649A59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57E58-BE9C-E222-3192-A8808B3C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0B49A-E8E3-464F-4B3B-3D5D69E9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4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B892-FB2C-8451-634A-C08AE44F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C8B3E-D4E3-C571-0CF7-B97D474C5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1C39E-8E7B-EFFC-74A9-289C4431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0EB07-0325-07E5-7AFF-98428638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4553B-D699-9A66-6EEC-B5DDFD55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60E71-9BD2-CC56-7BAB-3A7987A93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84D91-CEC0-8D3F-8BBB-7ECA68392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64468-CC69-297C-474E-68AE7C99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A438D-09A2-0174-94E5-C0552ED7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CBBA0-A302-8243-711F-25572D3D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048E-5517-B370-E0CB-ED6B704F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6F2F-AF06-34A0-840A-A186DA8F3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87DB-9540-5CDE-A649-1D70DDA3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B6DCF-F4A5-EF67-94D6-5B0FF278C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A131-1239-D2A8-6B80-B01C60BC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2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AD740-466A-85DC-43D1-5CCD0AF6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1B13C-F296-6A11-FB11-F6A6B854F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EF727-3220-207E-5190-5DE9F88B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353-316A-143F-7156-8D4BC658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51E97-B56A-2091-B917-C22BBBE9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6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8F26B-C78E-5C0B-82DC-41C81260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33C77-4B56-C4FC-7D04-E7DCFF6A32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F95B3-08A7-764E-5466-702D6D59A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C8D94-A7EA-A6BC-971C-F6F85E75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F4160-0D4F-64B3-1C47-13E1D7A8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C4DE-EDB4-49A6-20C3-9FD8C5C9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5C19-1F10-519D-09CC-7224424B1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A5659-11E0-E6B8-4811-6297B8C29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171D9-05B1-36DC-0243-7D53ED2A1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CC4E9-039C-7E5C-2C7E-9F920EFC2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C755C-9486-C799-E350-319F964D9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8177A-C290-F5AA-5600-31090CCA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88F56-7F73-D622-985E-0C2BD747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8041D-E754-EB8D-2793-A5829797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6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1947-9CE8-5B92-F181-2EF8E284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D1DAC-A895-958F-4C42-9CFC7029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5E27E-8098-4720-4C30-5C479D1E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1DB3C-9848-2F48-5F5B-B8798848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41DF0-86E3-F046-0C82-D013A824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78A95-5E0B-A83A-187B-F781707D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6FA66-5831-BF36-1395-DEA96284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2D6-F5E3-7EDF-AC7A-5FBD98EC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D6BA0-4F1E-BD7D-CE70-3195AA8E1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E5B7E-34BD-5E8B-8EA2-7BCE84AF9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E249-90FF-81EF-7EE1-2662025E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33557-05CB-33E0-EC55-B658927D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9E42D-8D94-AB19-B3B3-5DB80354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2F08-3C4E-7009-3339-205B7FF6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BFD8F-0F64-734B-46BE-B6CD70F63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0126A-3D28-929F-DDF9-223464947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C5963-3A4E-5FB0-279B-BC137656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C16EF-78A9-B7BB-0454-69B32EEB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C02A0-B361-AEB0-C103-B961E102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8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3FF0F-1D37-842E-1FCD-5482EC91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75B0B-2C63-D5CE-2553-0B4E559D4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F1741-AB33-0D4A-EB35-22A3E65F9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8F66-41F5-4B94-974C-E6587829DA8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6910D-C331-B55C-C4E1-D25C7F8F9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DACD-0470-A95F-5D28-C3B51C99C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75B92-647D-96FE-9DFF-E2B5672D9035}"/>
              </a:ext>
            </a:extLst>
          </p:cNvPr>
          <p:cNvSpPr txBox="1"/>
          <p:nvPr/>
        </p:nvSpPr>
        <p:spPr>
          <a:xfrm>
            <a:off x="0" y="5320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Lord’s Army -</a:t>
            </a:r>
          </a:p>
        </p:txBody>
      </p:sp>
    </p:spTree>
    <p:extLst>
      <p:ext uri="{BB962C8B-B14F-4D97-AF65-F5344CB8AC3E}">
        <p14:creationId xmlns:p14="http://schemas.microsoft.com/office/powerpoint/2010/main" val="286961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</p:spTree>
    <p:extLst>
      <p:ext uri="{BB962C8B-B14F-4D97-AF65-F5344CB8AC3E}">
        <p14:creationId xmlns:p14="http://schemas.microsoft.com/office/powerpoint/2010/main" val="14369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ALL 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ENLISTED</a:t>
            </a:r>
          </a:p>
        </p:txBody>
      </p:sp>
    </p:spTree>
    <p:extLst>
      <p:ext uri="{BB962C8B-B14F-4D97-AF65-F5344CB8AC3E}">
        <p14:creationId xmlns:p14="http://schemas.microsoft.com/office/powerpoint/2010/main" val="15649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Soldiers 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God’s Army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ALL ENLISTED</a:t>
            </a:r>
          </a:p>
        </p:txBody>
      </p:sp>
    </p:spTree>
    <p:extLst>
      <p:ext uri="{BB962C8B-B14F-4D97-AF65-F5344CB8AC3E}">
        <p14:creationId xmlns:p14="http://schemas.microsoft.com/office/powerpoint/2010/main" val="4776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BE 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ENGAGED</a:t>
            </a:r>
          </a:p>
        </p:txBody>
      </p:sp>
    </p:spTree>
    <p:extLst>
      <p:ext uri="{BB962C8B-B14F-4D97-AF65-F5344CB8AC3E}">
        <p14:creationId xmlns:p14="http://schemas.microsoft.com/office/powerpoint/2010/main" val="179642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 As A Soldier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Jesus Christ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BE ENGAGED</a:t>
            </a:r>
          </a:p>
        </p:txBody>
      </p:sp>
    </p:spTree>
    <p:extLst>
      <p:ext uri="{BB962C8B-B14F-4D97-AF65-F5344CB8AC3E}">
        <p14:creationId xmlns:p14="http://schemas.microsoft.com/office/powerpoint/2010/main" val="417811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Engage In Our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MUST BE ENGAGED</a:t>
            </a:r>
          </a:p>
        </p:txBody>
      </p:sp>
    </p:spTree>
    <p:extLst>
      <p:ext uri="{BB962C8B-B14F-4D97-AF65-F5344CB8AC3E}">
        <p14:creationId xmlns:p14="http://schemas.microsoft.com/office/powerpoint/2010/main" val="333564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ENABLED</a:t>
            </a:r>
          </a:p>
        </p:txBody>
      </p:sp>
    </p:spTree>
    <p:extLst>
      <p:ext uri="{BB962C8B-B14F-4D97-AF65-F5344CB8AC3E}">
        <p14:creationId xmlns:p14="http://schemas.microsoft.com/office/powerpoint/2010/main" val="90250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1333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The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ENABLED</a:t>
            </a:r>
          </a:p>
        </p:txBody>
      </p:sp>
    </p:spTree>
    <p:extLst>
      <p:ext uri="{BB962C8B-B14F-4D97-AF65-F5344CB8AC3E}">
        <p14:creationId xmlns:p14="http://schemas.microsoft.com/office/powerpoint/2010/main" val="109247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Need The </a:t>
            </a:r>
          </a:p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Armour of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691C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ENABLED</a:t>
            </a:r>
          </a:p>
        </p:txBody>
      </p:sp>
    </p:spTree>
    <p:extLst>
      <p:ext uri="{BB962C8B-B14F-4D97-AF65-F5344CB8AC3E}">
        <p14:creationId xmlns:p14="http://schemas.microsoft.com/office/powerpoint/2010/main" val="13467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74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1</cp:revision>
  <dcterms:created xsi:type="dcterms:W3CDTF">2024-10-02T18:12:55Z</dcterms:created>
  <dcterms:modified xsi:type="dcterms:W3CDTF">2024-10-02T18:22:36Z</dcterms:modified>
</cp:coreProperties>
</file>