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1C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3" autoAdjust="0"/>
    <p:restoredTop sz="94660"/>
  </p:normalViewPr>
  <p:slideViewPr>
    <p:cSldViewPr snapToGrid="0">
      <p:cViewPr varScale="1">
        <p:scale>
          <a:sx n="90" d="100"/>
          <a:sy n="90" d="100"/>
        </p:scale>
        <p:origin x="30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Traxler" userId="8d020bc7ca9e1d4a" providerId="LiveId" clId="{9CB6D3A6-02AC-458D-A223-69670FFFAF47}"/>
    <pc:docChg chg="undo custSel addSld delSld modSld sldOrd">
      <pc:chgData name="Danny Traxler" userId="8d020bc7ca9e1d4a" providerId="LiveId" clId="{9CB6D3A6-02AC-458D-A223-69670FFFAF47}" dt="2024-10-02T18:22:33.116" v="534" actId="478"/>
      <pc:docMkLst>
        <pc:docMk/>
      </pc:docMkLst>
      <pc:sldChg chg="modSp add del">
        <pc:chgData name="Danny Traxler" userId="8d020bc7ca9e1d4a" providerId="LiveId" clId="{9CB6D3A6-02AC-458D-A223-69670FFFAF47}" dt="2024-10-02T18:16:01.836" v="73"/>
        <pc:sldMkLst>
          <pc:docMk/>
          <pc:sldMk cId="2869615413" sldId="256"/>
        </pc:sldMkLst>
        <pc:picChg chg="mod">
          <ac:chgData name="Danny Traxler" userId="8d020bc7ca9e1d4a" providerId="LiveId" clId="{9CB6D3A6-02AC-458D-A223-69670FFFAF47}" dt="2024-10-02T18:16:01.836" v="73"/>
          <ac:picMkLst>
            <pc:docMk/>
            <pc:sldMk cId="2869615413" sldId="256"/>
            <ac:picMk id="1026" creationId="{19338AE2-B99E-E515-E756-ABF0507BC4FF}"/>
          </ac:picMkLst>
        </pc:picChg>
      </pc:sldChg>
      <pc:sldChg chg="addSp delSp modSp add mod">
        <pc:chgData name="Danny Traxler" userId="8d020bc7ca9e1d4a" providerId="LiveId" clId="{9CB6D3A6-02AC-458D-A223-69670FFFAF47}" dt="2024-10-02T18:15:44.537" v="72"/>
        <pc:sldMkLst>
          <pc:docMk/>
          <pc:sldMk cId="1564980639" sldId="257"/>
        </pc:sldMkLst>
        <pc:spChg chg="mod">
          <ac:chgData name="Danny Traxler" userId="8d020bc7ca9e1d4a" providerId="LiveId" clId="{9CB6D3A6-02AC-458D-A223-69670FFFAF47}" dt="2024-10-02T18:15:24.510" v="71" actId="207"/>
          <ac:spMkLst>
            <pc:docMk/>
            <pc:sldMk cId="1564980639" sldId="257"/>
            <ac:spMk id="4" creationId="{4A9681A5-480B-A6F9-F710-C460D0F3ED91}"/>
          </ac:spMkLst>
        </pc:spChg>
        <pc:spChg chg="del">
          <ac:chgData name="Danny Traxler" userId="8d020bc7ca9e1d4a" providerId="LiveId" clId="{9CB6D3A6-02AC-458D-A223-69670FFFAF47}" dt="2024-10-02T18:14:16.256" v="5" actId="478"/>
          <ac:spMkLst>
            <pc:docMk/>
            <pc:sldMk cId="1564980639" sldId="257"/>
            <ac:spMk id="5" creationId="{B6075B92-647D-96FE-9DFF-E2B5672D9035}"/>
          </ac:spMkLst>
        </pc:spChg>
        <pc:picChg chg="add del mod">
          <ac:chgData name="Danny Traxler" userId="8d020bc7ca9e1d4a" providerId="LiveId" clId="{9CB6D3A6-02AC-458D-A223-69670FFFAF47}" dt="2024-10-02T18:15:44.537" v="72"/>
          <ac:picMkLst>
            <pc:docMk/>
            <pc:sldMk cId="1564980639" sldId="257"/>
            <ac:picMk id="1026" creationId="{19338AE2-B99E-E515-E756-ABF0507BC4FF}"/>
          </ac:picMkLst>
        </pc:picChg>
      </pc:sldChg>
      <pc:sldChg chg="addSp modSp add mod">
        <pc:chgData name="Danny Traxler" userId="8d020bc7ca9e1d4a" providerId="LiveId" clId="{9CB6D3A6-02AC-458D-A223-69670FFFAF47}" dt="2024-10-02T18:18:12.456" v="196" actId="14100"/>
        <pc:sldMkLst>
          <pc:docMk/>
          <pc:sldMk cId="477685492" sldId="258"/>
        </pc:sldMkLst>
        <pc:spChg chg="add mod">
          <ac:chgData name="Danny Traxler" userId="8d020bc7ca9e1d4a" providerId="LiveId" clId="{9CB6D3A6-02AC-458D-A223-69670FFFAF47}" dt="2024-10-02T18:18:12.456" v="196" actId="14100"/>
          <ac:spMkLst>
            <pc:docMk/>
            <pc:sldMk cId="477685492" sldId="258"/>
            <ac:spMk id="2" creationId="{3101AFD2-42C9-1919-C19C-2796E5F688D2}"/>
          </ac:spMkLst>
        </pc:spChg>
        <pc:spChg chg="mod">
          <ac:chgData name="Danny Traxler" userId="8d020bc7ca9e1d4a" providerId="LiveId" clId="{9CB6D3A6-02AC-458D-A223-69670FFFAF47}" dt="2024-10-02T18:16:44.783" v="139" actId="20577"/>
          <ac:spMkLst>
            <pc:docMk/>
            <pc:sldMk cId="477685492" sldId="258"/>
            <ac:spMk id="4" creationId="{4A9681A5-480B-A6F9-F710-C460D0F3ED91}"/>
          </ac:spMkLst>
        </pc:spChg>
      </pc:sldChg>
      <pc:sldChg chg="modSp add mod ord">
        <pc:chgData name="Danny Traxler" userId="8d020bc7ca9e1d4a" providerId="LiveId" clId="{9CB6D3A6-02AC-458D-A223-69670FFFAF47}" dt="2024-10-02T18:19:17.747" v="236" actId="20577"/>
        <pc:sldMkLst>
          <pc:docMk/>
          <pc:sldMk cId="1796428299" sldId="259"/>
        </pc:sldMkLst>
        <pc:spChg chg="mod">
          <ac:chgData name="Danny Traxler" userId="8d020bc7ca9e1d4a" providerId="LiveId" clId="{9CB6D3A6-02AC-458D-A223-69670FFFAF47}" dt="2024-10-02T18:19:17.747" v="236" actId="20577"/>
          <ac:spMkLst>
            <pc:docMk/>
            <pc:sldMk cId="1796428299" sldId="259"/>
            <ac:spMk id="4" creationId="{4A9681A5-480B-A6F9-F710-C460D0F3ED91}"/>
          </ac:spMkLst>
        </pc:spChg>
      </pc:sldChg>
      <pc:sldChg chg="modSp add mod ord">
        <pc:chgData name="Danny Traxler" userId="8d020bc7ca9e1d4a" providerId="LiveId" clId="{9CB6D3A6-02AC-458D-A223-69670FFFAF47}" dt="2024-10-02T18:19:54.920" v="339" actId="6549"/>
        <pc:sldMkLst>
          <pc:docMk/>
          <pc:sldMk cId="4178116266" sldId="260"/>
        </pc:sldMkLst>
        <pc:spChg chg="mod">
          <ac:chgData name="Danny Traxler" userId="8d020bc7ca9e1d4a" providerId="LiveId" clId="{9CB6D3A6-02AC-458D-A223-69670FFFAF47}" dt="2024-10-02T18:19:33.428" v="267" actId="6549"/>
          <ac:spMkLst>
            <pc:docMk/>
            <pc:sldMk cId="4178116266" sldId="260"/>
            <ac:spMk id="2" creationId="{3101AFD2-42C9-1919-C19C-2796E5F688D2}"/>
          </ac:spMkLst>
        </pc:spChg>
        <pc:spChg chg="mod">
          <ac:chgData name="Danny Traxler" userId="8d020bc7ca9e1d4a" providerId="LiveId" clId="{9CB6D3A6-02AC-458D-A223-69670FFFAF47}" dt="2024-10-02T18:19:54.920" v="339" actId="6549"/>
          <ac:spMkLst>
            <pc:docMk/>
            <pc:sldMk cId="4178116266" sldId="260"/>
            <ac:spMk id="4" creationId="{4A9681A5-480B-A6F9-F710-C460D0F3ED91}"/>
          </ac:spMkLst>
        </pc:spChg>
      </pc:sldChg>
      <pc:sldChg chg="modSp add mod">
        <pc:chgData name="Danny Traxler" userId="8d020bc7ca9e1d4a" providerId="LiveId" clId="{9CB6D3A6-02AC-458D-A223-69670FFFAF47}" dt="2024-10-02T18:20:24.389" v="399" actId="6549"/>
        <pc:sldMkLst>
          <pc:docMk/>
          <pc:sldMk cId="3335646066" sldId="261"/>
        </pc:sldMkLst>
        <pc:spChg chg="mod">
          <ac:chgData name="Danny Traxler" userId="8d020bc7ca9e1d4a" providerId="LiveId" clId="{9CB6D3A6-02AC-458D-A223-69670FFFAF47}" dt="2024-10-02T18:20:24.389" v="399" actId="6549"/>
          <ac:spMkLst>
            <pc:docMk/>
            <pc:sldMk cId="3335646066" sldId="261"/>
            <ac:spMk id="4" creationId="{4A9681A5-480B-A6F9-F710-C460D0F3ED91}"/>
          </ac:spMkLst>
        </pc:spChg>
      </pc:sldChg>
      <pc:sldChg chg="modSp add mod ord">
        <pc:chgData name="Danny Traxler" userId="8d020bc7ca9e1d4a" providerId="LiveId" clId="{9CB6D3A6-02AC-458D-A223-69670FFFAF47}" dt="2024-10-02T18:21:04.410" v="436" actId="20577"/>
        <pc:sldMkLst>
          <pc:docMk/>
          <pc:sldMk cId="902504294" sldId="262"/>
        </pc:sldMkLst>
        <pc:spChg chg="mod">
          <ac:chgData name="Danny Traxler" userId="8d020bc7ca9e1d4a" providerId="LiveId" clId="{9CB6D3A6-02AC-458D-A223-69670FFFAF47}" dt="2024-10-02T18:21:04.410" v="436" actId="20577"/>
          <ac:spMkLst>
            <pc:docMk/>
            <pc:sldMk cId="902504294" sldId="262"/>
            <ac:spMk id="4" creationId="{4A9681A5-480B-A6F9-F710-C460D0F3ED91}"/>
          </ac:spMkLst>
        </pc:spChg>
      </pc:sldChg>
      <pc:sldChg chg="modSp add mod ord">
        <pc:chgData name="Danny Traxler" userId="8d020bc7ca9e1d4a" providerId="LiveId" clId="{9CB6D3A6-02AC-458D-A223-69670FFFAF47}" dt="2024-10-02T18:21:56.451" v="510" actId="1076"/>
        <pc:sldMkLst>
          <pc:docMk/>
          <pc:sldMk cId="1092474261" sldId="263"/>
        </pc:sldMkLst>
        <pc:spChg chg="mod">
          <ac:chgData name="Danny Traxler" userId="8d020bc7ca9e1d4a" providerId="LiveId" clId="{9CB6D3A6-02AC-458D-A223-69670FFFAF47}" dt="2024-10-02T18:21:33.655" v="465" actId="6549"/>
          <ac:spMkLst>
            <pc:docMk/>
            <pc:sldMk cId="1092474261" sldId="263"/>
            <ac:spMk id="2" creationId="{3101AFD2-42C9-1919-C19C-2796E5F688D2}"/>
          </ac:spMkLst>
        </pc:spChg>
        <pc:spChg chg="mod">
          <ac:chgData name="Danny Traxler" userId="8d020bc7ca9e1d4a" providerId="LiveId" clId="{9CB6D3A6-02AC-458D-A223-69670FFFAF47}" dt="2024-10-02T18:21:56.451" v="510" actId="1076"/>
          <ac:spMkLst>
            <pc:docMk/>
            <pc:sldMk cId="1092474261" sldId="263"/>
            <ac:spMk id="4" creationId="{4A9681A5-480B-A6F9-F710-C460D0F3ED91}"/>
          </ac:spMkLst>
        </pc:spChg>
      </pc:sldChg>
      <pc:sldChg chg="modSp add mod">
        <pc:chgData name="Danny Traxler" userId="8d020bc7ca9e1d4a" providerId="LiveId" clId="{9CB6D3A6-02AC-458D-A223-69670FFFAF47}" dt="2024-10-02T18:22:16.640" v="530" actId="1076"/>
        <pc:sldMkLst>
          <pc:docMk/>
          <pc:sldMk cId="134676106" sldId="264"/>
        </pc:sldMkLst>
        <pc:spChg chg="mod">
          <ac:chgData name="Danny Traxler" userId="8d020bc7ca9e1d4a" providerId="LiveId" clId="{9CB6D3A6-02AC-458D-A223-69670FFFAF47}" dt="2024-10-02T18:22:16.640" v="530" actId="1076"/>
          <ac:spMkLst>
            <pc:docMk/>
            <pc:sldMk cId="134676106" sldId="264"/>
            <ac:spMk id="4" creationId="{4A9681A5-480B-A6F9-F710-C460D0F3ED91}"/>
          </ac:spMkLst>
        </pc:spChg>
      </pc:sldChg>
      <pc:sldChg chg="delSp add mod ord">
        <pc:chgData name="Danny Traxler" userId="8d020bc7ca9e1d4a" providerId="LiveId" clId="{9CB6D3A6-02AC-458D-A223-69670FFFAF47}" dt="2024-10-02T18:22:33.116" v="534" actId="478"/>
        <pc:sldMkLst>
          <pc:docMk/>
          <pc:sldMk cId="1436984757" sldId="265"/>
        </pc:sldMkLst>
        <pc:spChg chg="del">
          <ac:chgData name="Danny Traxler" userId="8d020bc7ca9e1d4a" providerId="LiveId" clId="{9CB6D3A6-02AC-458D-A223-69670FFFAF47}" dt="2024-10-02T18:22:33.116" v="534" actId="478"/>
          <ac:spMkLst>
            <pc:docMk/>
            <pc:sldMk cId="1436984757" sldId="265"/>
            <ac:spMk id="5" creationId="{B6075B92-647D-96FE-9DFF-E2B5672D903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98BDE-BEFE-F71D-6BF9-65ADF19DDE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3B73E0-7009-0E81-E1B0-06AD7F82A4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BA61F1-DCC5-FEFF-3B0B-21649A593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57E58-BE9C-E222-3192-A8808B3C9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D0B49A-E8E3-464F-4B3B-3D5D69E94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248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6B892-FB2C-8451-634A-C08AE44F0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4C8B3E-D4E3-C571-0CF7-B97D474C57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1C39E-8E7B-EFFC-74A9-289C4431D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0EB07-0325-07E5-7AFF-98428638C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4553B-D699-9A66-6EEC-B5DDFD553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66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560E71-9BD2-CC56-7BAB-3A7987A930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D84D91-CEC0-8D3F-8BBB-7ECA68392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364468-CC69-297C-474E-68AE7C99D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6A438D-09A2-0174-94E5-C0552ED7C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CBBA0-A302-8243-711F-25572D3DF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398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C048E-5517-B370-E0CB-ED6B704F0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C6F2F-AF06-34A0-840A-A186DA8F3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F87DB-9540-5CDE-A649-1D70DDA3B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B6DCF-F4A5-EF67-94D6-5B0FF278C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AA131-1239-D2A8-6B80-B01C60BCB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42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AD740-466A-85DC-43D1-5CCD0AF6A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01B13C-F296-6A11-FB11-F6A6B854F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1EF727-3220-207E-5190-5DE9F88BA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C0353-316A-143F-7156-8D4BC658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51E97-B56A-2091-B917-C22BBBE97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96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8F26B-C78E-5C0B-82DC-41C81260A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33C77-4B56-C4FC-7D04-E7DCFF6A32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DF95B3-08A7-764E-5466-702D6D59A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BC8D94-A7EA-A6BC-971C-F6F85E751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BF4160-0D4F-64B3-1C47-13E1D7A88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0EC4DE-EDB4-49A6-20C3-9FD8C5C98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80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15C19-1F10-519D-09CC-7224424B1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8A5659-11E0-E6B8-4811-6297B8C292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1171D9-05B1-36DC-0243-7D53ED2A1E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2CC4E9-039C-7E5C-2C7E-9F920EFC28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2C755C-9486-C799-E350-319F964D95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88177A-C290-F5AA-5600-31090CCAA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688F56-7F73-D622-985E-0C2BD747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18041D-E754-EB8D-2793-A5829797C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063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41947-9CE8-5B92-F181-2EF8E284B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DD1DAC-A895-958F-4C42-9CFC70293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85E27E-8098-4720-4C30-5C479D1EC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41DB3C-9848-2F48-5F5B-B87988482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74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C41DF0-86E3-F046-0C82-D013A8245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478A95-5E0B-A83A-187B-F781707DE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E6FA66-5831-BF36-1395-DEA962842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90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BA2D6-F5E3-7EDF-AC7A-5FBD98EC3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D6BA0-4F1E-BD7D-CE70-3195AA8E1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3E5B7E-34BD-5E8B-8EA2-7BCE84AF9C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69E249-90FF-81EF-7EE1-2662025E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133557-05CB-33E0-EC55-B658927D4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89E42D-8D94-AB19-B3B3-5DB803541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01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12F08-3C4E-7009-3339-205B7FF69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DBFD8F-0F64-734B-46BE-B6CD70F631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70126A-3D28-929F-DDF9-223464947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4C5963-3A4E-5FB0-279B-BC137656A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08F66-41F5-4B94-974C-E6587829DA8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9C16EF-78A9-B7BB-0454-69B32EEB4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3C02A0-B361-AEB0-C103-B961E1028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281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33FF0F-1D37-842E-1FCD-5482EC919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F75B0B-2C63-D5CE-2553-0B4E559D4C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F1741-AB33-0D4A-EB35-22A3E65F9A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08F66-41F5-4B94-974C-E6587829DA83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6910D-C331-B55C-C4E1-D25C7F8F90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CDACD-0470-A95F-5D28-C3B51C99C2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A5489-EE18-441C-99A0-3B5D39A5C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4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367171"/>
            <a:ext cx="1219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BATTLE FOR THE </a:t>
            </a:r>
          </a:p>
          <a:p>
            <a:pPr algn="ctr"/>
            <a:r>
              <a:rPr lang="en-US" sz="6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CHRISTIAN HOME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075B92-647D-96FE-9DFF-E2B5672D9035}"/>
              </a:ext>
            </a:extLst>
          </p:cNvPr>
          <p:cNvSpPr txBox="1"/>
          <p:nvPr/>
        </p:nvSpPr>
        <p:spPr>
          <a:xfrm>
            <a:off x="0" y="5320471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The Lord’s Army -</a:t>
            </a:r>
          </a:p>
        </p:txBody>
      </p:sp>
    </p:spTree>
    <p:extLst>
      <p:ext uri="{BB962C8B-B14F-4D97-AF65-F5344CB8AC3E}">
        <p14:creationId xmlns:p14="http://schemas.microsoft.com/office/powerpoint/2010/main" val="2869615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367171"/>
            <a:ext cx="1219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BATTLE FOR THE </a:t>
            </a:r>
          </a:p>
          <a:p>
            <a:pPr algn="ctr"/>
            <a:r>
              <a:rPr lang="en-US" sz="6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CHRISTIAN HOME</a:t>
            </a:r>
          </a:p>
        </p:txBody>
      </p:sp>
    </p:spTree>
    <p:extLst>
      <p:ext uri="{BB962C8B-B14F-4D97-AF65-F5344CB8AC3E}">
        <p14:creationId xmlns:p14="http://schemas.microsoft.com/office/powerpoint/2010/main" val="1436984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367171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ALL </a:t>
            </a:r>
          </a:p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ENLISTED</a:t>
            </a:r>
          </a:p>
        </p:txBody>
      </p:sp>
    </p:spTree>
    <p:extLst>
      <p:ext uri="{BB962C8B-B14F-4D97-AF65-F5344CB8AC3E}">
        <p14:creationId xmlns:p14="http://schemas.microsoft.com/office/powerpoint/2010/main" val="1564980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367171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Soldiers </a:t>
            </a:r>
          </a:p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God’s Army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01AFD2-42C9-1919-C19C-2796E5F688D2}"/>
              </a:ext>
            </a:extLst>
          </p:cNvPr>
          <p:cNvSpPr txBox="1"/>
          <p:nvPr/>
        </p:nvSpPr>
        <p:spPr>
          <a:xfrm>
            <a:off x="0" y="222071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69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ALL ENLISTED</a:t>
            </a:r>
          </a:p>
        </p:txBody>
      </p:sp>
    </p:spTree>
    <p:extLst>
      <p:ext uri="{BB962C8B-B14F-4D97-AF65-F5344CB8AC3E}">
        <p14:creationId xmlns:p14="http://schemas.microsoft.com/office/powerpoint/2010/main" val="477685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367171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MUST BE </a:t>
            </a:r>
          </a:p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ENGAGED</a:t>
            </a:r>
          </a:p>
        </p:txBody>
      </p:sp>
    </p:spTree>
    <p:extLst>
      <p:ext uri="{BB962C8B-B14F-4D97-AF65-F5344CB8AC3E}">
        <p14:creationId xmlns:p14="http://schemas.microsoft.com/office/powerpoint/2010/main" val="1796428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367171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Engage As A Soldier</a:t>
            </a:r>
          </a:p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Jesus Christ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01AFD2-42C9-1919-C19C-2796E5F688D2}"/>
              </a:ext>
            </a:extLst>
          </p:cNvPr>
          <p:cNvSpPr txBox="1"/>
          <p:nvPr/>
        </p:nvSpPr>
        <p:spPr>
          <a:xfrm>
            <a:off x="0" y="222071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69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MUST BE ENGAGED</a:t>
            </a:r>
          </a:p>
        </p:txBody>
      </p:sp>
    </p:spTree>
    <p:extLst>
      <p:ext uri="{BB962C8B-B14F-4D97-AF65-F5344CB8AC3E}">
        <p14:creationId xmlns:p14="http://schemas.microsoft.com/office/powerpoint/2010/main" val="4178116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367171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Engage In Our</a:t>
            </a:r>
          </a:p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Christian Home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01AFD2-42C9-1919-C19C-2796E5F688D2}"/>
              </a:ext>
            </a:extLst>
          </p:cNvPr>
          <p:cNvSpPr txBox="1"/>
          <p:nvPr/>
        </p:nvSpPr>
        <p:spPr>
          <a:xfrm>
            <a:off x="0" y="222071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69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MUST BE ENGAGED</a:t>
            </a:r>
          </a:p>
        </p:txBody>
      </p:sp>
    </p:spTree>
    <p:extLst>
      <p:ext uri="{BB962C8B-B14F-4D97-AF65-F5344CB8AC3E}">
        <p14:creationId xmlns:p14="http://schemas.microsoft.com/office/powerpoint/2010/main" val="3335646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367171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</a:t>
            </a:r>
          </a:p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ENABLED</a:t>
            </a:r>
          </a:p>
        </p:txBody>
      </p:sp>
    </p:spTree>
    <p:extLst>
      <p:ext uri="{BB962C8B-B14F-4D97-AF65-F5344CB8AC3E}">
        <p14:creationId xmlns:p14="http://schemas.microsoft.com/office/powerpoint/2010/main" val="902504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413337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Need The Lord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01AFD2-42C9-1919-C19C-2796E5F688D2}"/>
              </a:ext>
            </a:extLst>
          </p:cNvPr>
          <p:cNvSpPr txBox="1"/>
          <p:nvPr/>
        </p:nvSpPr>
        <p:spPr>
          <a:xfrm>
            <a:off x="0" y="222071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69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ENABLED</a:t>
            </a:r>
          </a:p>
        </p:txBody>
      </p:sp>
    </p:spTree>
    <p:extLst>
      <p:ext uri="{BB962C8B-B14F-4D97-AF65-F5344CB8AC3E}">
        <p14:creationId xmlns:p14="http://schemas.microsoft.com/office/powerpoint/2010/main" val="1092474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kshop Steam::Centurion Armor Set">
            <a:extLst>
              <a:ext uri="{FF2B5EF4-FFF2-40B4-BE49-F238E27FC236}">
                <a16:creationId xmlns:a16="http://schemas.microsoft.com/office/drawing/2014/main" id="{19338AE2-B99E-E515-E756-ABF0507BC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9681A5-480B-A6F9-F710-C460D0F3ED91}"/>
              </a:ext>
            </a:extLst>
          </p:cNvPr>
          <p:cNvSpPr txBox="1"/>
          <p:nvPr/>
        </p:nvSpPr>
        <p:spPr>
          <a:xfrm>
            <a:off x="0" y="2459504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Need The </a:t>
            </a:r>
          </a:p>
          <a:p>
            <a:pPr algn="ctr"/>
            <a:r>
              <a:rPr lang="en-US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Armour of God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01AFD2-42C9-1919-C19C-2796E5F688D2}"/>
              </a:ext>
            </a:extLst>
          </p:cNvPr>
          <p:cNvSpPr txBox="1"/>
          <p:nvPr/>
        </p:nvSpPr>
        <p:spPr>
          <a:xfrm>
            <a:off x="0" y="222071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69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ENABLED</a:t>
            </a:r>
          </a:p>
        </p:txBody>
      </p:sp>
    </p:spTree>
    <p:extLst>
      <p:ext uri="{BB962C8B-B14F-4D97-AF65-F5344CB8AC3E}">
        <p14:creationId xmlns:p14="http://schemas.microsoft.com/office/powerpoint/2010/main" val="134676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74</Words>
  <Application>Microsoft Office PowerPoint</Application>
  <PresentationFormat>Widescreen</PresentationFormat>
  <Paragraphs>25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Danny Traxler</dc:creator>
  <cp:lastModifiedBy>Danny Traxler</cp:lastModifiedBy>
  <cp:revision>1</cp:revision>
  <dcterms:created xsi:type="dcterms:W3CDTF">2024-10-02T18:12:55Z</dcterms:created>
  <dcterms:modified xsi:type="dcterms:W3CDTF">2024-10-02T18:22:36Z</dcterms:modified>
</cp:coreProperties>
</file>