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15"/>
  </p:notesMasterIdLst>
  <p:sldIdLst>
    <p:sldId id="256" r:id="rId2"/>
    <p:sldId id="285" r:id="rId3"/>
    <p:sldId id="263" r:id="rId4"/>
    <p:sldId id="288" r:id="rId5"/>
    <p:sldId id="289" r:id="rId6"/>
    <p:sldId id="265" r:id="rId7"/>
    <p:sldId id="290" r:id="rId8"/>
    <p:sldId id="291" r:id="rId9"/>
    <p:sldId id="292" r:id="rId10"/>
    <p:sldId id="268" r:id="rId11"/>
    <p:sldId id="293" r:id="rId12"/>
    <p:sldId id="29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B1"/>
    <a:srgbClr val="592A03"/>
    <a:srgbClr val="868686"/>
    <a:srgbClr val="322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9980-CDD5-4214-BC7F-2DC57D76F1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1AD61-B087-46A3-8CC8-3E127FD7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73626-936B-4E06-0588-46C28F01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CE7F5-AD32-A5A9-E2F6-3193260BD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41C6C-96F9-2447-EE93-0E0A17943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9B4B0-3AD6-D492-F23E-D6A245157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B0DB7-60F7-524B-57C1-F57B618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290E9-8C9A-6C62-14E3-C1CE9E002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42D8E-BC6D-3ED7-E80A-0819FDEDB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A0DB-9BD8-CB9C-CA7B-75CFAC79B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FA770-1D3E-175C-F051-D8291135F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7F0FC-B30E-0D44-78E3-8040C4492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D370F-8613-03F2-31B3-216807048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8F69-8649-3B75-3111-BDB2A32E3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40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0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9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2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AE7D-6E3E-4EA0-80BC-55C87CB1FA3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657A5-C77A-3146-EC0A-E094230C57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602201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0870"/>
            <a:ext cx="12192000" cy="3881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D6362-F6DB-2233-D9E1-F43015FEA2F4}"/>
              </a:ext>
            </a:extLst>
          </p:cNvPr>
          <p:cNvSpPr txBox="1"/>
          <p:nvPr/>
        </p:nvSpPr>
        <p:spPr>
          <a:xfrm>
            <a:off x="0" y="2967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DELIVERED FROM EGYPTIAN BONDAGE</a:t>
            </a:r>
          </a:p>
        </p:txBody>
      </p:sp>
    </p:spTree>
    <p:extLst>
      <p:ext uri="{BB962C8B-B14F-4D97-AF65-F5344CB8AC3E}">
        <p14:creationId xmlns:p14="http://schemas.microsoft.com/office/powerpoint/2010/main" val="1289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3C328C-F6C1-766A-4EE0-4C44319C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9211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DANGEROUS </a:t>
            </a:r>
            <a:r>
              <a:rPr lang="en-US" sz="6000" dirty="0">
                <a:latin typeface="Franklin Gothic Demi Cond" panose="020B0706030402020204" pitchFamily="34" charset="0"/>
              </a:rPr>
              <a:t>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DELIVERANCE OF A MIGHTY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C1897-A2A4-8F4F-06A9-37FF9F44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4414-B6B4-B6ED-7534-CE3AA2CD2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BAA24-9E99-D50F-1053-C234331FEF07}"/>
              </a:ext>
            </a:extLst>
          </p:cNvPr>
          <p:cNvSpPr txBox="1"/>
          <p:nvPr/>
        </p:nvSpPr>
        <p:spPr>
          <a:xfrm>
            <a:off x="5325" y="29211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DOUBTING </a:t>
            </a:r>
            <a:r>
              <a:rPr lang="en-US" sz="6000" dirty="0">
                <a:latin typeface="Franklin Gothic Demi Cond" panose="020B0706030402020204" pitchFamily="34" charset="0"/>
              </a:rPr>
              <a:t>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0F7E8-E237-B81A-B554-E7652E61479A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DELIVERANCE OF A MIGHTY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505DA-F54E-0D7F-CAD0-870E2622D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FB35E-0B84-0EE6-7344-6F3E2667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901C4E-F7BD-7D49-931A-8C12BF07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7BD3C-9ECB-EC4E-6B2F-42B42742C279}"/>
              </a:ext>
            </a:extLst>
          </p:cNvPr>
          <p:cNvSpPr txBox="1"/>
          <p:nvPr/>
        </p:nvSpPr>
        <p:spPr>
          <a:xfrm>
            <a:off x="5325" y="29211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DIVINE </a:t>
            </a:r>
            <a:r>
              <a:rPr lang="en-US" sz="6000" dirty="0">
                <a:latin typeface="Franklin Gothic Demi Cond" panose="020B0706030402020204" pitchFamily="34" charset="0"/>
              </a:rPr>
              <a:t>PROVISION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B78D5-8F0B-F7E0-5FC4-5757D1C44222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DELIVERANCE OF A MIGHTY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55B4C-0ADE-2A05-33F5-9045D2A43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816210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3724"/>
            <a:ext cx="12192000" cy="38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88FFD-6985-B28A-B926-CFB0A663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89FBC7-498A-BB64-40B8-ED1AB7F2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B7F8E-3F55-C25B-DB2D-948D1EA72F5B}"/>
              </a:ext>
            </a:extLst>
          </p:cNvPr>
          <p:cNvSpPr txBox="1"/>
          <p:nvPr/>
        </p:nvSpPr>
        <p:spPr>
          <a:xfrm>
            <a:off x="0" y="36212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OF A HOLY GOD</a:t>
            </a:r>
            <a:endParaRPr lang="en-US" sz="6000" b="1" dirty="0">
              <a:latin typeface="Franklin Gothic Book" panose="020B05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115D2-6D49-81B7-344A-2F76D4F8966B}"/>
              </a:ext>
            </a:extLst>
          </p:cNvPr>
          <p:cNvSpPr txBox="1"/>
          <p:nvPr/>
        </p:nvSpPr>
        <p:spPr>
          <a:xfrm>
            <a:off x="0" y="1882337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DECLARATION</a:t>
            </a:r>
          </a:p>
        </p:txBody>
      </p:sp>
    </p:spTree>
    <p:extLst>
      <p:ext uri="{BB962C8B-B14F-4D97-AF65-F5344CB8AC3E}">
        <p14:creationId xmlns:p14="http://schemas.microsoft.com/office/powerpoint/2010/main" val="216820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887B-C76C-0F85-F70B-A82E89B7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12669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THE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JUDGEMENT</a:t>
            </a:r>
          </a:p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UPON EGYPT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DECLARATION OF A HOLY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D6891-7DD6-B776-8344-A3342CA0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0AC1CD-5CFF-0AB8-DC8F-E69BA41D3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10C51-2FED-72BB-EFBB-0EA1952E6EFA}"/>
              </a:ext>
            </a:extLst>
          </p:cNvPr>
          <p:cNvSpPr txBox="1"/>
          <p:nvPr/>
        </p:nvSpPr>
        <p:spPr>
          <a:xfrm>
            <a:off x="5325" y="212669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THE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JOURNEY</a:t>
            </a:r>
          </a:p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OF THE ISRAELITES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9B6BB-078A-198F-733C-AB4E75FE53CC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DECLARATION OF A HOLY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3DA6F7-B869-18D7-F434-A081DECC0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4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70CE9-C2C6-2C67-DEEB-37C243259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197C50-42B2-0888-65FE-49357717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E9225-CA64-3571-65CE-52BCD6567C3F}"/>
              </a:ext>
            </a:extLst>
          </p:cNvPr>
          <p:cNvSpPr txBox="1"/>
          <p:nvPr/>
        </p:nvSpPr>
        <p:spPr>
          <a:xfrm>
            <a:off x="0" y="36212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OF A PROVIDENTIAL GOD</a:t>
            </a:r>
            <a:endParaRPr lang="en-US" sz="6000" b="1" dirty="0">
              <a:latin typeface="Franklin Gothic Book" panose="020B05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2EED9-918C-59E6-140E-D392B5E9BC6F}"/>
              </a:ext>
            </a:extLst>
          </p:cNvPr>
          <p:cNvSpPr txBox="1"/>
          <p:nvPr/>
        </p:nvSpPr>
        <p:spPr>
          <a:xfrm>
            <a:off x="0" y="1882337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103414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67296B-1E60-F4B7-042D-12566713B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9211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6000" dirty="0">
                <a:latin typeface="Franklin Gothic Demi Cond" panose="020B0706030402020204" pitchFamily="34" charset="0"/>
              </a:rPr>
              <a:t>UNIQUE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ROUTE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DIRECTION OF A PROVIDENTIAL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F7FBE-4476-EC1D-B7D0-F4984731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97F8D-8A04-AB8F-DE41-2EA74D4C0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Fulfilled. Exodus 13:17 NLT | by Linda Carlton | Medium">
            <a:extLst>
              <a:ext uri="{FF2B5EF4-FFF2-40B4-BE49-F238E27FC236}">
                <a16:creationId xmlns:a16="http://schemas.microsoft.com/office/drawing/2014/main" id="{1367D319-17EF-3FFD-50EB-5EAC8F35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4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D6D81-EC66-FCDD-05FA-457C0E954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FA98E-FD3A-7FFD-3739-E5E4FEA5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4AC3AB-B9B7-D2D4-B330-A3D34AEA66F7}"/>
              </a:ext>
            </a:extLst>
          </p:cNvPr>
          <p:cNvSpPr txBox="1"/>
          <p:nvPr/>
        </p:nvSpPr>
        <p:spPr>
          <a:xfrm>
            <a:off x="5325" y="29211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6000" dirty="0">
                <a:latin typeface="Franklin Gothic Demi Cond" panose="020B0706030402020204" pitchFamily="34" charset="0"/>
              </a:rPr>
              <a:t>UNIQUE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GUIDANCE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DD5D6-9F4F-37A8-E53B-8E6C529AB5C9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THE DIRECTION OF A PROVIDENTIAL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058382-A08F-79E5-4B73-6FA9C6AC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AE1F1-DF5D-1B3C-B647-08A4938B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4E55B5-9945-F51B-697C-BD615625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19FEC-E848-8BD3-5C59-4AC3E32BB013}"/>
              </a:ext>
            </a:extLst>
          </p:cNvPr>
          <p:cNvSpPr txBox="1"/>
          <p:nvPr/>
        </p:nvSpPr>
        <p:spPr>
          <a:xfrm>
            <a:off x="0" y="36212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OF A MIGHTY GOD</a:t>
            </a:r>
            <a:endParaRPr lang="en-US" sz="6000" b="1" dirty="0">
              <a:latin typeface="Franklin Gothic Book" panose="020B05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9825C-AE50-44A3-D549-720B301C3451}"/>
              </a:ext>
            </a:extLst>
          </p:cNvPr>
          <p:cNvSpPr txBox="1"/>
          <p:nvPr/>
        </p:nvSpPr>
        <p:spPr>
          <a:xfrm>
            <a:off x="0" y="1882337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DELIVERANCE</a:t>
            </a:r>
          </a:p>
        </p:txBody>
      </p:sp>
    </p:spTree>
    <p:extLst>
      <p:ext uri="{BB962C8B-B14F-4D97-AF65-F5344CB8AC3E}">
        <p14:creationId xmlns:p14="http://schemas.microsoft.com/office/powerpoint/2010/main" val="693254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1005</TotalTime>
  <Words>94</Words>
  <Application>Microsoft Office PowerPoint</Application>
  <PresentationFormat>Widescreen</PresentationFormat>
  <Paragraphs>30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Bookman Old Style</vt:lpstr>
      <vt:lpstr>Calibri</vt:lpstr>
      <vt:lpstr>Franklin Gothic Book</vt:lpstr>
      <vt:lpstr>Franklin Gothic Demi Cond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9</cp:revision>
  <dcterms:created xsi:type="dcterms:W3CDTF">2024-09-18T20:28:22Z</dcterms:created>
  <dcterms:modified xsi:type="dcterms:W3CDTF">2024-11-22T20:24:57Z</dcterms:modified>
</cp:coreProperties>
</file>