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8" r:id="rId1"/>
  </p:sldMasterIdLst>
  <p:notesMasterIdLst>
    <p:notesMasterId r:id="rId18"/>
  </p:notesMasterIdLst>
  <p:sldIdLst>
    <p:sldId id="256" r:id="rId2"/>
    <p:sldId id="279" r:id="rId3"/>
    <p:sldId id="262" r:id="rId4"/>
    <p:sldId id="263" r:id="rId5"/>
    <p:sldId id="258" r:id="rId6"/>
    <p:sldId id="264" r:id="rId7"/>
    <p:sldId id="265" r:id="rId8"/>
    <p:sldId id="280" r:id="rId9"/>
    <p:sldId id="267" r:id="rId10"/>
    <p:sldId id="268" r:id="rId11"/>
    <p:sldId id="273" r:id="rId12"/>
    <p:sldId id="275" r:id="rId13"/>
    <p:sldId id="276" r:id="rId14"/>
    <p:sldId id="277" r:id="rId15"/>
    <p:sldId id="27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686"/>
    <a:srgbClr val="322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18D02E-71A5-4749-B8F3-42B22B100625}" v="7" dt="2024-11-06T21:15:21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Traxler" userId="8d020bc7ca9e1d4a" providerId="LiveId" clId="{5E18D02E-71A5-4749-B8F3-42B22B100625}"/>
    <pc:docChg chg="undo custSel addSld delSld modSld modMainMaster">
      <pc:chgData name="Danny Traxler" userId="8d020bc7ca9e1d4a" providerId="LiveId" clId="{5E18D02E-71A5-4749-B8F3-42B22B100625}" dt="2024-11-08T19:40:24.287" v="1400" actId="20577"/>
      <pc:docMkLst>
        <pc:docMk/>
      </pc:docMkLst>
      <pc:sldChg chg="addSp delSp modSp mod">
        <pc:chgData name="Danny Traxler" userId="8d020bc7ca9e1d4a" providerId="LiveId" clId="{5E18D02E-71A5-4749-B8F3-42B22B100625}" dt="2024-11-08T19:11:15.646" v="704" actId="207"/>
        <pc:sldMkLst>
          <pc:docMk/>
          <pc:sldMk cId="3936604585" sldId="258"/>
        </pc:sldMkLst>
        <pc:spChg chg="del mod">
          <ac:chgData name="Danny Traxler" userId="8d020bc7ca9e1d4a" providerId="LiveId" clId="{5E18D02E-71A5-4749-B8F3-42B22B100625}" dt="2024-11-06T21:20:41.319" v="53" actId="478"/>
          <ac:spMkLst>
            <pc:docMk/>
            <pc:sldMk cId="3936604585" sldId="258"/>
            <ac:spMk id="2" creationId="{C9D384EB-CA5F-3B9B-47B7-16FA01537E09}"/>
          </ac:spMkLst>
        </pc:spChg>
        <pc:spChg chg="add del mod">
          <ac:chgData name="Danny Traxler" userId="8d020bc7ca9e1d4a" providerId="LiveId" clId="{5E18D02E-71A5-4749-B8F3-42B22B100625}" dt="2024-11-06T21:20:44.862" v="54" actId="478"/>
          <ac:spMkLst>
            <pc:docMk/>
            <pc:sldMk cId="3936604585" sldId="258"/>
            <ac:spMk id="4" creationId="{BE96A8E9-C19F-490E-BACB-38E2DD881D52}"/>
          </ac:spMkLst>
        </pc:spChg>
        <pc:spChg chg="mod">
          <ac:chgData name="Danny Traxler" userId="8d020bc7ca9e1d4a" providerId="LiveId" clId="{5E18D02E-71A5-4749-B8F3-42B22B100625}" dt="2024-11-08T19:11:15.646" v="704" actId="207"/>
          <ac:spMkLst>
            <pc:docMk/>
            <pc:sldMk cId="3936604585" sldId="258"/>
            <ac:spMk id="6" creationId="{6DBB9541-BB44-533A-315C-114FF625738D}"/>
          </ac:spMkLst>
        </pc:spChg>
        <pc:spChg chg="mod">
          <ac:chgData name="Danny Traxler" userId="8d020bc7ca9e1d4a" providerId="LiveId" clId="{5E18D02E-71A5-4749-B8F3-42B22B100625}" dt="2024-11-08T19:10:55.603" v="670"/>
          <ac:spMkLst>
            <pc:docMk/>
            <pc:sldMk cId="3936604585" sldId="258"/>
            <ac:spMk id="7" creationId="{5C2B2C7E-32FF-F7C3-8B6E-7752553836CD}"/>
          </ac:spMkLst>
        </pc:spChg>
        <pc:picChg chg="del">
          <ac:chgData name="Danny Traxler" userId="8d020bc7ca9e1d4a" providerId="LiveId" clId="{5E18D02E-71A5-4749-B8F3-42B22B100625}" dt="2024-11-06T21:20:39.271" v="52" actId="478"/>
          <ac:picMkLst>
            <pc:docMk/>
            <pc:sldMk cId="3936604585" sldId="258"/>
            <ac:picMk id="5" creationId="{3D02CB5B-BCED-B3EB-2803-BF88D0D038C1}"/>
          </ac:picMkLst>
        </pc:picChg>
        <pc:picChg chg="add mod ord">
          <ac:chgData name="Danny Traxler" userId="8d020bc7ca9e1d4a" providerId="LiveId" clId="{5E18D02E-71A5-4749-B8F3-42B22B100625}" dt="2024-11-06T21:20:53.368" v="59" actId="171"/>
          <ac:picMkLst>
            <pc:docMk/>
            <pc:sldMk cId="3936604585" sldId="258"/>
            <ac:picMk id="8" creationId="{9631CA9C-F2D2-9C0D-43A2-7BD1A9B10730}"/>
          </ac:picMkLst>
        </pc:picChg>
      </pc:sldChg>
      <pc:sldChg chg="addSp delSp modSp mod">
        <pc:chgData name="Danny Traxler" userId="8d020bc7ca9e1d4a" providerId="LiveId" clId="{5E18D02E-71A5-4749-B8F3-42B22B100625}" dt="2024-11-08T19:09:57.674" v="609" actId="20577"/>
        <pc:sldMkLst>
          <pc:docMk/>
          <pc:sldMk cId="2581348437" sldId="262"/>
        </pc:sldMkLst>
        <pc:spChg chg="del mod">
          <ac:chgData name="Danny Traxler" userId="8d020bc7ca9e1d4a" providerId="LiveId" clId="{5E18D02E-71A5-4749-B8F3-42B22B100625}" dt="2024-11-06T21:15:57.123" v="10" actId="478"/>
          <ac:spMkLst>
            <pc:docMk/>
            <pc:sldMk cId="2581348437" sldId="262"/>
            <ac:spMk id="2" creationId="{C9D384EB-CA5F-3B9B-47B7-16FA01537E09}"/>
          </ac:spMkLst>
        </pc:spChg>
        <pc:spChg chg="mod">
          <ac:chgData name="Danny Traxler" userId="8d020bc7ca9e1d4a" providerId="LiveId" clId="{5E18D02E-71A5-4749-B8F3-42B22B100625}" dt="2024-11-08T19:09:57.674" v="609" actId="20577"/>
          <ac:spMkLst>
            <pc:docMk/>
            <pc:sldMk cId="2581348437" sldId="262"/>
            <ac:spMk id="6" creationId="{6DBB9541-BB44-533A-315C-114FF625738D}"/>
          </ac:spMkLst>
        </pc:spChg>
        <pc:spChg chg="add del mod">
          <ac:chgData name="Danny Traxler" userId="8d020bc7ca9e1d4a" providerId="LiveId" clId="{5E18D02E-71A5-4749-B8F3-42B22B100625}" dt="2024-11-06T21:15:59.297" v="11" actId="478"/>
          <ac:spMkLst>
            <pc:docMk/>
            <pc:sldMk cId="2581348437" sldId="262"/>
            <ac:spMk id="8" creationId="{5BEDD585-CBBC-3313-B34D-07708D902FB9}"/>
          </ac:spMkLst>
        </pc:spChg>
        <pc:picChg chg="del">
          <ac:chgData name="Danny Traxler" userId="8d020bc7ca9e1d4a" providerId="LiveId" clId="{5E18D02E-71A5-4749-B8F3-42B22B100625}" dt="2024-11-06T21:15:51.863" v="9" actId="478"/>
          <ac:picMkLst>
            <pc:docMk/>
            <pc:sldMk cId="2581348437" sldId="262"/>
            <ac:picMk id="5" creationId="{3D02CB5B-BCED-B3EB-2803-BF88D0D038C1}"/>
          </ac:picMkLst>
        </pc:picChg>
        <pc:picChg chg="add mod ord">
          <ac:chgData name="Danny Traxler" userId="8d020bc7ca9e1d4a" providerId="LiveId" clId="{5E18D02E-71A5-4749-B8F3-42B22B100625}" dt="2024-11-06T21:16:15.030" v="26" actId="171"/>
          <ac:picMkLst>
            <pc:docMk/>
            <pc:sldMk cId="2581348437" sldId="262"/>
            <ac:picMk id="9" creationId="{19FC46D8-F414-BE1F-8342-220DB1091DB7}"/>
          </ac:picMkLst>
        </pc:picChg>
      </pc:sldChg>
      <pc:sldChg chg="addSp delSp modSp mod">
        <pc:chgData name="Danny Traxler" userId="8d020bc7ca9e1d4a" providerId="LiveId" clId="{5E18D02E-71A5-4749-B8F3-42B22B100625}" dt="2024-11-08T19:10:46.952" v="669" actId="207"/>
        <pc:sldMkLst>
          <pc:docMk/>
          <pc:sldMk cId="1285107368" sldId="263"/>
        </pc:sldMkLst>
        <pc:spChg chg="del mod">
          <ac:chgData name="Danny Traxler" userId="8d020bc7ca9e1d4a" providerId="LiveId" clId="{5E18D02E-71A5-4749-B8F3-42B22B100625}" dt="2024-11-06T21:19:34.370" v="30" actId="478"/>
          <ac:spMkLst>
            <pc:docMk/>
            <pc:sldMk cId="1285107368" sldId="263"/>
            <ac:spMk id="2" creationId="{C9D384EB-CA5F-3B9B-47B7-16FA01537E09}"/>
          </ac:spMkLst>
        </pc:spChg>
        <pc:spChg chg="add del mod">
          <ac:chgData name="Danny Traxler" userId="8d020bc7ca9e1d4a" providerId="LiveId" clId="{5E18D02E-71A5-4749-B8F3-42B22B100625}" dt="2024-11-06T21:19:40.081" v="33" actId="478"/>
          <ac:spMkLst>
            <pc:docMk/>
            <pc:sldMk cId="1285107368" sldId="263"/>
            <ac:spMk id="4" creationId="{454F61AC-B7A0-3768-6A2A-C05E99245847}"/>
          </ac:spMkLst>
        </pc:spChg>
        <pc:spChg chg="add del mod">
          <ac:chgData name="Danny Traxler" userId="8d020bc7ca9e1d4a" providerId="LiveId" clId="{5E18D02E-71A5-4749-B8F3-42B22B100625}" dt="2024-11-08T19:10:46.952" v="669" actId="207"/>
          <ac:spMkLst>
            <pc:docMk/>
            <pc:sldMk cId="1285107368" sldId="263"/>
            <ac:spMk id="6" creationId="{6DBB9541-BB44-533A-315C-114FF625738D}"/>
          </ac:spMkLst>
        </pc:spChg>
        <pc:spChg chg="add del mod">
          <ac:chgData name="Danny Traxler" userId="8d020bc7ca9e1d4a" providerId="LiveId" clId="{5E18D02E-71A5-4749-B8F3-42B22B100625}" dt="2024-11-08T19:10:11.450" v="629" actId="20577"/>
          <ac:spMkLst>
            <pc:docMk/>
            <pc:sldMk cId="1285107368" sldId="263"/>
            <ac:spMk id="7" creationId="{5C2B2C7E-32FF-F7C3-8B6E-7752553836CD}"/>
          </ac:spMkLst>
        </pc:spChg>
        <pc:picChg chg="del">
          <ac:chgData name="Danny Traxler" userId="8d020bc7ca9e1d4a" providerId="LiveId" clId="{5E18D02E-71A5-4749-B8F3-42B22B100625}" dt="2024-11-06T21:19:27.534" v="27" actId="478"/>
          <ac:picMkLst>
            <pc:docMk/>
            <pc:sldMk cId="1285107368" sldId="263"/>
            <ac:picMk id="5" creationId="{3D02CB5B-BCED-B3EB-2803-BF88D0D038C1}"/>
          </ac:picMkLst>
        </pc:picChg>
        <pc:picChg chg="add mod ord">
          <ac:chgData name="Danny Traxler" userId="8d020bc7ca9e1d4a" providerId="LiveId" clId="{5E18D02E-71A5-4749-B8F3-42B22B100625}" dt="2024-11-06T21:19:57.471" v="50" actId="171"/>
          <ac:picMkLst>
            <pc:docMk/>
            <pc:sldMk cId="1285107368" sldId="263"/>
            <ac:picMk id="8" creationId="{E992887B-C76C-0F85-F70B-A82E89B70EF7}"/>
          </ac:picMkLst>
        </pc:picChg>
      </pc:sldChg>
      <pc:sldChg chg="addSp delSp modSp mod">
        <pc:chgData name="Danny Traxler" userId="8d020bc7ca9e1d4a" providerId="LiveId" clId="{5E18D02E-71A5-4749-B8F3-42B22B100625}" dt="2024-11-08T19:11:28.468" v="734" actId="6549"/>
        <pc:sldMkLst>
          <pc:docMk/>
          <pc:sldMk cId="114474033" sldId="264"/>
        </pc:sldMkLst>
        <pc:spChg chg="del mod">
          <ac:chgData name="Danny Traxler" userId="8d020bc7ca9e1d4a" providerId="LiveId" clId="{5E18D02E-71A5-4749-B8F3-42B22B100625}" dt="2024-11-06T21:21:10.838" v="62" actId="478"/>
          <ac:spMkLst>
            <pc:docMk/>
            <pc:sldMk cId="114474033" sldId="264"/>
            <ac:spMk id="2" creationId="{C9D384EB-CA5F-3B9B-47B7-16FA01537E09}"/>
          </ac:spMkLst>
        </pc:spChg>
        <pc:spChg chg="mod">
          <ac:chgData name="Danny Traxler" userId="8d020bc7ca9e1d4a" providerId="LiveId" clId="{5E18D02E-71A5-4749-B8F3-42B22B100625}" dt="2024-11-08T19:11:28.468" v="734" actId="6549"/>
          <ac:spMkLst>
            <pc:docMk/>
            <pc:sldMk cId="114474033" sldId="264"/>
            <ac:spMk id="6" creationId="{6DBB9541-BB44-533A-315C-114FF625738D}"/>
          </ac:spMkLst>
        </pc:spChg>
        <pc:spChg chg="add del mod">
          <ac:chgData name="Danny Traxler" userId="8d020bc7ca9e1d4a" providerId="LiveId" clId="{5E18D02E-71A5-4749-B8F3-42B22B100625}" dt="2024-11-06T21:21:12.482" v="63" actId="478"/>
          <ac:spMkLst>
            <pc:docMk/>
            <pc:sldMk cId="114474033" sldId="264"/>
            <ac:spMk id="8" creationId="{3435F84D-3D20-027B-A4BF-F834172566D7}"/>
          </ac:spMkLst>
        </pc:spChg>
        <pc:picChg chg="del">
          <ac:chgData name="Danny Traxler" userId="8d020bc7ca9e1d4a" providerId="LiveId" clId="{5E18D02E-71A5-4749-B8F3-42B22B100625}" dt="2024-11-06T21:21:08.749" v="61" actId="478"/>
          <ac:picMkLst>
            <pc:docMk/>
            <pc:sldMk cId="114474033" sldId="264"/>
            <ac:picMk id="5" creationId="{3D02CB5B-BCED-B3EB-2803-BF88D0D038C1}"/>
          </ac:picMkLst>
        </pc:picChg>
        <pc:picChg chg="add mod ord">
          <ac:chgData name="Danny Traxler" userId="8d020bc7ca9e1d4a" providerId="LiveId" clId="{5E18D02E-71A5-4749-B8F3-42B22B100625}" dt="2024-11-06T21:21:24.992" v="70" actId="171"/>
          <ac:picMkLst>
            <pc:docMk/>
            <pc:sldMk cId="114474033" sldId="264"/>
            <ac:picMk id="9" creationId="{90EABF7D-FBE5-5E49-553A-5128C9A085B0}"/>
          </ac:picMkLst>
        </pc:picChg>
      </pc:sldChg>
      <pc:sldChg chg="addSp delSp modSp mod">
        <pc:chgData name="Danny Traxler" userId="8d020bc7ca9e1d4a" providerId="LiveId" clId="{5E18D02E-71A5-4749-B8F3-42B22B100625}" dt="2024-11-08T19:12:20.280" v="801" actId="20577"/>
        <pc:sldMkLst>
          <pc:docMk/>
          <pc:sldMk cId="2126092809" sldId="265"/>
        </pc:sldMkLst>
        <pc:spChg chg="del mod">
          <ac:chgData name="Danny Traxler" userId="8d020bc7ca9e1d4a" providerId="LiveId" clId="{5E18D02E-71A5-4749-B8F3-42B22B100625}" dt="2024-11-06T21:21:37.124" v="72" actId="478"/>
          <ac:spMkLst>
            <pc:docMk/>
            <pc:sldMk cId="2126092809" sldId="265"/>
            <ac:spMk id="2" creationId="{C9D384EB-CA5F-3B9B-47B7-16FA01537E09}"/>
          </ac:spMkLst>
        </pc:spChg>
        <pc:spChg chg="add del mod">
          <ac:chgData name="Danny Traxler" userId="8d020bc7ca9e1d4a" providerId="LiveId" clId="{5E18D02E-71A5-4749-B8F3-42B22B100625}" dt="2024-11-06T21:21:38.315" v="73" actId="478"/>
          <ac:spMkLst>
            <pc:docMk/>
            <pc:sldMk cId="2126092809" sldId="265"/>
            <ac:spMk id="4" creationId="{6048A93D-D85F-2D82-E85B-BD49DA7728F6}"/>
          </ac:spMkLst>
        </pc:spChg>
        <pc:spChg chg="mod">
          <ac:chgData name="Danny Traxler" userId="8d020bc7ca9e1d4a" providerId="LiveId" clId="{5E18D02E-71A5-4749-B8F3-42B22B100625}" dt="2024-11-08T19:12:20.280" v="801" actId="20577"/>
          <ac:spMkLst>
            <pc:docMk/>
            <pc:sldMk cId="2126092809" sldId="265"/>
            <ac:spMk id="6" creationId="{6DBB9541-BB44-533A-315C-114FF625738D}"/>
          </ac:spMkLst>
        </pc:spChg>
        <pc:spChg chg="mod">
          <ac:chgData name="Danny Traxler" userId="8d020bc7ca9e1d4a" providerId="LiveId" clId="{5E18D02E-71A5-4749-B8F3-42B22B100625}" dt="2024-11-08T19:11:54.073" v="757" actId="20577"/>
          <ac:spMkLst>
            <pc:docMk/>
            <pc:sldMk cId="2126092809" sldId="265"/>
            <ac:spMk id="7" creationId="{5C2B2C7E-32FF-F7C3-8B6E-7752553836CD}"/>
          </ac:spMkLst>
        </pc:spChg>
        <pc:picChg chg="del">
          <ac:chgData name="Danny Traxler" userId="8d020bc7ca9e1d4a" providerId="LiveId" clId="{5E18D02E-71A5-4749-B8F3-42B22B100625}" dt="2024-11-06T21:21:34.848" v="71" actId="478"/>
          <ac:picMkLst>
            <pc:docMk/>
            <pc:sldMk cId="2126092809" sldId="265"/>
            <ac:picMk id="5" creationId="{3D02CB5B-BCED-B3EB-2803-BF88D0D038C1}"/>
          </ac:picMkLst>
        </pc:picChg>
        <pc:picChg chg="add mod ord">
          <ac:chgData name="Danny Traxler" userId="8d020bc7ca9e1d4a" providerId="LiveId" clId="{5E18D02E-71A5-4749-B8F3-42B22B100625}" dt="2024-11-06T21:21:49.345" v="88" actId="171"/>
          <ac:picMkLst>
            <pc:docMk/>
            <pc:sldMk cId="2126092809" sldId="265"/>
            <ac:picMk id="8" creationId="{0B67296B-1E60-F4B7-042D-12566713BA34}"/>
          </ac:picMkLst>
        </pc:picChg>
      </pc:sldChg>
      <pc:sldChg chg="addSp delSp modSp mod">
        <pc:chgData name="Danny Traxler" userId="8d020bc7ca9e1d4a" providerId="LiveId" clId="{5E18D02E-71A5-4749-B8F3-42B22B100625}" dt="2024-11-08T19:15:36.906" v="902" actId="20577"/>
        <pc:sldMkLst>
          <pc:docMk/>
          <pc:sldMk cId="509339066" sldId="267"/>
        </pc:sldMkLst>
        <pc:spChg chg="del mod">
          <ac:chgData name="Danny Traxler" userId="8d020bc7ca9e1d4a" providerId="LiveId" clId="{5E18D02E-71A5-4749-B8F3-42B22B100625}" dt="2024-11-06T21:22:30.753" v="105" actId="478"/>
          <ac:spMkLst>
            <pc:docMk/>
            <pc:sldMk cId="509339066" sldId="267"/>
            <ac:spMk id="2" creationId="{C9D384EB-CA5F-3B9B-47B7-16FA01537E09}"/>
          </ac:spMkLst>
        </pc:spChg>
        <pc:spChg chg="mod">
          <ac:chgData name="Danny Traxler" userId="8d020bc7ca9e1d4a" providerId="LiveId" clId="{5E18D02E-71A5-4749-B8F3-42B22B100625}" dt="2024-11-08T19:15:36.906" v="902" actId="20577"/>
          <ac:spMkLst>
            <pc:docMk/>
            <pc:sldMk cId="509339066" sldId="267"/>
            <ac:spMk id="6" creationId="{6DBB9541-BB44-533A-315C-114FF625738D}"/>
          </ac:spMkLst>
        </pc:spChg>
        <pc:spChg chg="add del mod">
          <ac:chgData name="Danny Traxler" userId="8d020bc7ca9e1d4a" providerId="LiveId" clId="{5E18D02E-71A5-4749-B8F3-42B22B100625}" dt="2024-11-06T21:22:32.340" v="106" actId="478"/>
          <ac:spMkLst>
            <pc:docMk/>
            <pc:sldMk cId="509339066" sldId="267"/>
            <ac:spMk id="8" creationId="{CA495343-27B6-449E-FF97-0D0503DE77AC}"/>
          </ac:spMkLst>
        </pc:spChg>
        <pc:picChg chg="del">
          <ac:chgData name="Danny Traxler" userId="8d020bc7ca9e1d4a" providerId="LiveId" clId="{5E18D02E-71A5-4749-B8F3-42B22B100625}" dt="2024-11-06T21:22:27.518" v="104" actId="478"/>
          <ac:picMkLst>
            <pc:docMk/>
            <pc:sldMk cId="509339066" sldId="267"/>
            <ac:picMk id="5" creationId="{3D02CB5B-BCED-B3EB-2803-BF88D0D038C1}"/>
          </ac:picMkLst>
        </pc:picChg>
        <pc:picChg chg="add mod ord">
          <ac:chgData name="Danny Traxler" userId="8d020bc7ca9e1d4a" providerId="LiveId" clId="{5E18D02E-71A5-4749-B8F3-42B22B100625}" dt="2024-11-06T21:22:44.804" v="114" actId="171"/>
          <ac:picMkLst>
            <pc:docMk/>
            <pc:sldMk cId="509339066" sldId="267"/>
            <ac:picMk id="9" creationId="{A3FFB92E-FBE8-2A30-80B6-DC5AFE84E4A1}"/>
          </ac:picMkLst>
        </pc:picChg>
      </pc:sldChg>
      <pc:sldChg chg="addSp delSp modSp mod">
        <pc:chgData name="Danny Traxler" userId="8d020bc7ca9e1d4a" providerId="LiveId" clId="{5E18D02E-71A5-4749-B8F3-42B22B100625}" dt="2024-11-08T19:16:09.297" v="958" actId="207"/>
        <pc:sldMkLst>
          <pc:docMk/>
          <pc:sldMk cId="3359685472" sldId="268"/>
        </pc:sldMkLst>
        <pc:spChg chg="del mod">
          <ac:chgData name="Danny Traxler" userId="8d020bc7ca9e1d4a" providerId="LiveId" clId="{5E18D02E-71A5-4749-B8F3-42B22B100625}" dt="2024-11-06T21:22:55.557" v="116" actId="478"/>
          <ac:spMkLst>
            <pc:docMk/>
            <pc:sldMk cId="3359685472" sldId="268"/>
            <ac:spMk id="2" creationId="{C9D384EB-CA5F-3B9B-47B7-16FA01537E09}"/>
          </ac:spMkLst>
        </pc:spChg>
        <pc:spChg chg="add del mod">
          <ac:chgData name="Danny Traxler" userId="8d020bc7ca9e1d4a" providerId="LiveId" clId="{5E18D02E-71A5-4749-B8F3-42B22B100625}" dt="2024-11-06T21:22:57.262" v="117" actId="478"/>
          <ac:spMkLst>
            <pc:docMk/>
            <pc:sldMk cId="3359685472" sldId="268"/>
            <ac:spMk id="4" creationId="{FAD2737B-FF6C-C236-6839-A40A0625EF0F}"/>
          </ac:spMkLst>
        </pc:spChg>
        <pc:spChg chg="mod">
          <ac:chgData name="Danny Traxler" userId="8d020bc7ca9e1d4a" providerId="LiveId" clId="{5E18D02E-71A5-4749-B8F3-42B22B100625}" dt="2024-11-08T19:16:09.297" v="958" actId="207"/>
          <ac:spMkLst>
            <pc:docMk/>
            <pc:sldMk cId="3359685472" sldId="268"/>
            <ac:spMk id="6" creationId="{6DBB9541-BB44-533A-315C-114FF625738D}"/>
          </ac:spMkLst>
        </pc:spChg>
        <pc:spChg chg="mod">
          <ac:chgData name="Danny Traxler" userId="8d020bc7ca9e1d4a" providerId="LiveId" clId="{5E18D02E-71A5-4749-B8F3-42B22B100625}" dt="2024-11-08T19:15:45.618" v="920" actId="20577"/>
          <ac:spMkLst>
            <pc:docMk/>
            <pc:sldMk cId="3359685472" sldId="268"/>
            <ac:spMk id="7" creationId="{5C2B2C7E-32FF-F7C3-8B6E-7752553836CD}"/>
          </ac:spMkLst>
        </pc:spChg>
        <pc:picChg chg="del">
          <ac:chgData name="Danny Traxler" userId="8d020bc7ca9e1d4a" providerId="LiveId" clId="{5E18D02E-71A5-4749-B8F3-42B22B100625}" dt="2024-11-06T21:22:52.778" v="115" actId="478"/>
          <ac:picMkLst>
            <pc:docMk/>
            <pc:sldMk cId="3359685472" sldId="268"/>
            <ac:picMk id="5" creationId="{3D02CB5B-BCED-B3EB-2803-BF88D0D038C1}"/>
          </ac:picMkLst>
        </pc:picChg>
        <pc:picChg chg="add mod ord">
          <ac:chgData name="Danny Traxler" userId="8d020bc7ca9e1d4a" providerId="LiveId" clId="{5E18D02E-71A5-4749-B8F3-42B22B100625}" dt="2024-11-06T21:23:05.019" v="122" actId="171"/>
          <ac:picMkLst>
            <pc:docMk/>
            <pc:sldMk cId="3359685472" sldId="268"/>
            <ac:picMk id="8" creationId="{073C328C-F6C1-766A-4EE0-4C44319C0CF7}"/>
          </ac:picMkLst>
        </pc:picChg>
      </pc:sldChg>
      <pc:sldChg chg="addSp delSp modSp del mod">
        <pc:chgData name="Danny Traxler" userId="8d020bc7ca9e1d4a" providerId="LiveId" clId="{5E18D02E-71A5-4749-B8F3-42B22B100625}" dt="2024-11-08T19:15:12.245" v="870" actId="2696"/>
        <pc:sldMkLst>
          <pc:docMk/>
          <pc:sldMk cId="707346294" sldId="272"/>
        </pc:sldMkLst>
        <pc:spChg chg="del mod">
          <ac:chgData name="Danny Traxler" userId="8d020bc7ca9e1d4a" providerId="LiveId" clId="{5E18D02E-71A5-4749-B8F3-42B22B100625}" dt="2024-11-06T21:22:06.346" v="92" actId="478"/>
          <ac:spMkLst>
            <pc:docMk/>
            <pc:sldMk cId="707346294" sldId="272"/>
            <ac:spMk id="2" creationId="{C9D384EB-CA5F-3B9B-47B7-16FA01537E09}"/>
          </ac:spMkLst>
        </pc:spChg>
        <pc:spChg chg="add del mod">
          <ac:chgData name="Danny Traxler" userId="8d020bc7ca9e1d4a" providerId="LiveId" clId="{5E18D02E-71A5-4749-B8F3-42B22B100625}" dt="2024-11-06T21:22:04.790" v="91" actId="478"/>
          <ac:spMkLst>
            <pc:docMk/>
            <pc:sldMk cId="707346294" sldId="272"/>
            <ac:spMk id="4" creationId="{7BB241D7-E74E-4481-C40E-54B8CCB5341C}"/>
          </ac:spMkLst>
        </pc:spChg>
        <pc:spChg chg="mod">
          <ac:chgData name="Danny Traxler" userId="8d020bc7ca9e1d4a" providerId="LiveId" clId="{5E18D02E-71A5-4749-B8F3-42B22B100625}" dt="2024-11-08T19:14:36.470" v="841" actId="1076"/>
          <ac:spMkLst>
            <pc:docMk/>
            <pc:sldMk cId="707346294" sldId="272"/>
            <ac:spMk id="6" creationId="{6DBB9541-BB44-533A-315C-114FF625738D}"/>
          </ac:spMkLst>
        </pc:spChg>
        <pc:spChg chg="mod">
          <ac:chgData name="Danny Traxler" userId="8d020bc7ca9e1d4a" providerId="LiveId" clId="{5E18D02E-71A5-4749-B8F3-42B22B100625}" dt="2024-11-08T19:12:34.369" v="802"/>
          <ac:spMkLst>
            <pc:docMk/>
            <pc:sldMk cId="707346294" sldId="272"/>
            <ac:spMk id="7" creationId="{5C2B2C7E-32FF-F7C3-8B6E-7752553836CD}"/>
          </ac:spMkLst>
        </pc:spChg>
        <pc:picChg chg="del">
          <ac:chgData name="Danny Traxler" userId="8d020bc7ca9e1d4a" providerId="LiveId" clId="{5E18D02E-71A5-4749-B8F3-42B22B100625}" dt="2024-11-06T21:22:02.388" v="90" actId="478"/>
          <ac:picMkLst>
            <pc:docMk/>
            <pc:sldMk cId="707346294" sldId="272"/>
            <ac:picMk id="5" creationId="{3D02CB5B-BCED-B3EB-2803-BF88D0D038C1}"/>
          </ac:picMkLst>
        </pc:picChg>
        <pc:picChg chg="add mod ord">
          <ac:chgData name="Danny Traxler" userId="8d020bc7ca9e1d4a" providerId="LiveId" clId="{5E18D02E-71A5-4749-B8F3-42B22B100625}" dt="2024-11-06T21:22:15.179" v="102" actId="171"/>
          <ac:picMkLst>
            <pc:docMk/>
            <pc:sldMk cId="707346294" sldId="272"/>
            <ac:picMk id="8" creationId="{7F03DDDD-2C24-51B8-A8DD-E337A92699FC}"/>
          </ac:picMkLst>
        </pc:picChg>
      </pc:sldChg>
      <pc:sldChg chg="addSp delSp modSp mod">
        <pc:chgData name="Danny Traxler" userId="8d020bc7ca9e1d4a" providerId="LiveId" clId="{5E18D02E-71A5-4749-B8F3-42B22B100625}" dt="2024-11-08T19:16:36.654" v="1000" actId="207"/>
        <pc:sldMkLst>
          <pc:docMk/>
          <pc:sldMk cId="549581419" sldId="273"/>
        </pc:sldMkLst>
        <pc:spChg chg="del mod">
          <ac:chgData name="Danny Traxler" userId="8d020bc7ca9e1d4a" providerId="LiveId" clId="{5E18D02E-71A5-4749-B8F3-42B22B100625}" dt="2024-11-06T21:23:18.914" v="126" actId="478"/>
          <ac:spMkLst>
            <pc:docMk/>
            <pc:sldMk cId="549581419" sldId="273"/>
            <ac:spMk id="2" creationId="{C9D384EB-CA5F-3B9B-47B7-16FA01537E09}"/>
          </ac:spMkLst>
        </pc:spChg>
        <pc:spChg chg="add del mod">
          <ac:chgData name="Danny Traxler" userId="8d020bc7ca9e1d4a" providerId="LiveId" clId="{5E18D02E-71A5-4749-B8F3-42B22B100625}" dt="2024-11-06T21:23:17.281" v="125" actId="478"/>
          <ac:spMkLst>
            <pc:docMk/>
            <pc:sldMk cId="549581419" sldId="273"/>
            <ac:spMk id="4" creationId="{811045D1-A8F9-AD7C-E40D-9D8BEAF63113}"/>
          </ac:spMkLst>
        </pc:spChg>
        <pc:spChg chg="mod">
          <ac:chgData name="Danny Traxler" userId="8d020bc7ca9e1d4a" providerId="LiveId" clId="{5E18D02E-71A5-4749-B8F3-42B22B100625}" dt="2024-11-08T19:16:36.654" v="1000" actId="207"/>
          <ac:spMkLst>
            <pc:docMk/>
            <pc:sldMk cId="549581419" sldId="273"/>
            <ac:spMk id="6" creationId="{6DBB9541-BB44-533A-315C-114FF625738D}"/>
          </ac:spMkLst>
        </pc:spChg>
        <pc:spChg chg="mod">
          <ac:chgData name="Danny Traxler" userId="8d020bc7ca9e1d4a" providerId="LiveId" clId="{5E18D02E-71A5-4749-B8F3-42B22B100625}" dt="2024-11-08T19:16:19.205" v="959"/>
          <ac:spMkLst>
            <pc:docMk/>
            <pc:sldMk cId="549581419" sldId="273"/>
            <ac:spMk id="7" creationId="{5C2B2C7E-32FF-F7C3-8B6E-7752553836CD}"/>
          </ac:spMkLst>
        </pc:spChg>
        <pc:picChg chg="del">
          <ac:chgData name="Danny Traxler" userId="8d020bc7ca9e1d4a" providerId="LiveId" clId="{5E18D02E-71A5-4749-B8F3-42B22B100625}" dt="2024-11-06T21:23:15.342" v="124" actId="478"/>
          <ac:picMkLst>
            <pc:docMk/>
            <pc:sldMk cId="549581419" sldId="273"/>
            <ac:picMk id="5" creationId="{3D02CB5B-BCED-B3EB-2803-BF88D0D038C1}"/>
          </ac:picMkLst>
        </pc:picChg>
        <pc:picChg chg="add mod ord">
          <ac:chgData name="Danny Traxler" userId="8d020bc7ca9e1d4a" providerId="LiveId" clId="{5E18D02E-71A5-4749-B8F3-42B22B100625}" dt="2024-11-06T21:23:26.229" v="133" actId="171"/>
          <ac:picMkLst>
            <pc:docMk/>
            <pc:sldMk cId="549581419" sldId="273"/>
            <ac:picMk id="8" creationId="{A1638191-9495-C1AF-05C1-E4B4536B8A4F}"/>
          </ac:picMkLst>
        </pc:picChg>
      </pc:sldChg>
      <pc:sldChg chg="addSp delSp modSp del mod">
        <pc:chgData name="Danny Traxler" userId="8d020bc7ca9e1d4a" providerId="LiveId" clId="{5E18D02E-71A5-4749-B8F3-42B22B100625}" dt="2024-11-08T19:07:31.871" v="576" actId="2696"/>
        <pc:sldMkLst>
          <pc:docMk/>
          <pc:sldMk cId="1275449828" sldId="274"/>
        </pc:sldMkLst>
        <pc:spChg chg="del mod">
          <ac:chgData name="Danny Traxler" userId="8d020bc7ca9e1d4a" providerId="LiveId" clId="{5E18D02E-71A5-4749-B8F3-42B22B100625}" dt="2024-11-06T21:13:47.886" v="3" actId="478"/>
          <ac:spMkLst>
            <pc:docMk/>
            <pc:sldMk cId="1275449828" sldId="274"/>
            <ac:spMk id="2" creationId="{BCE7DF12-5B81-8355-0ABA-3EE14D178993}"/>
          </ac:spMkLst>
        </pc:spChg>
        <pc:spChg chg="add del mod">
          <ac:chgData name="Danny Traxler" userId="8d020bc7ca9e1d4a" providerId="LiveId" clId="{5E18D02E-71A5-4749-B8F3-42B22B100625}" dt="2024-11-06T21:13:47.886" v="3" actId="478"/>
          <ac:spMkLst>
            <pc:docMk/>
            <pc:sldMk cId="1275449828" sldId="274"/>
            <ac:spMk id="6" creationId="{55AFF44C-174E-FA6B-2167-309D94DCE5DC}"/>
          </ac:spMkLst>
        </pc:spChg>
        <pc:spChg chg="del">
          <ac:chgData name="Danny Traxler" userId="8d020bc7ca9e1d4a" providerId="LiveId" clId="{5E18D02E-71A5-4749-B8F3-42B22B100625}" dt="2024-11-06T21:13:47.886" v="3" actId="478"/>
          <ac:spMkLst>
            <pc:docMk/>
            <pc:sldMk cId="1275449828" sldId="274"/>
            <ac:spMk id="7" creationId="{B606A33D-F3FE-E9EC-4B86-224C0968238B}"/>
          </ac:spMkLst>
        </pc:spChg>
        <pc:spChg chg="del">
          <ac:chgData name="Danny Traxler" userId="8d020bc7ca9e1d4a" providerId="LiveId" clId="{5E18D02E-71A5-4749-B8F3-42B22B100625}" dt="2024-11-06T21:13:47.886" v="3" actId="478"/>
          <ac:spMkLst>
            <pc:docMk/>
            <pc:sldMk cId="1275449828" sldId="274"/>
            <ac:spMk id="8" creationId="{6A5AB3CC-38E4-A21C-3A81-2B9188A171AC}"/>
          </ac:spMkLst>
        </pc:spChg>
        <pc:spChg chg="del">
          <ac:chgData name="Danny Traxler" userId="8d020bc7ca9e1d4a" providerId="LiveId" clId="{5E18D02E-71A5-4749-B8F3-42B22B100625}" dt="2024-11-06T21:13:47.886" v="3" actId="478"/>
          <ac:spMkLst>
            <pc:docMk/>
            <pc:sldMk cId="1275449828" sldId="274"/>
            <ac:spMk id="9" creationId="{F9AC0284-788D-0627-2BF1-10E6A2C0047F}"/>
          </ac:spMkLst>
        </pc:spChg>
        <pc:spChg chg="del">
          <ac:chgData name="Danny Traxler" userId="8d020bc7ca9e1d4a" providerId="LiveId" clId="{5E18D02E-71A5-4749-B8F3-42B22B100625}" dt="2024-11-06T21:13:47.886" v="3" actId="478"/>
          <ac:spMkLst>
            <pc:docMk/>
            <pc:sldMk cId="1275449828" sldId="274"/>
            <ac:spMk id="10" creationId="{DFDA2509-449F-CCE3-5D5F-B18AC35A13E8}"/>
          </ac:spMkLst>
        </pc:spChg>
        <pc:picChg chg="add mod modCrop">
          <ac:chgData name="Danny Traxler" userId="8d020bc7ca9e1d4a" providerId="LiveId" clId="{5E18D02E-71A5-4749-B8F3-42B22B100625}" dt="2024-11-08T18:51:15.495" v="247" actId="14100"/>
          <ac:picMkLst>
            <pc:docMk/>
            <pc:sldMk cId="1275449828" sldId="274"/>
            <ac:picMk id="3" creationId="{871624AA-61FC-28C8-B326-5D5A7F21EE40}"/>
          </ac:picMkLst>
        </pc:picChg>
        <pc:picChg chg="del">
          <ac:chgData name="Danny Traxler" userId="8d020bc7ca9e1d4a" providerId="LiveId" clId="{5E18D02E-71A5-4749-B8F3-42B22B100625}" dt="2024-11-06T21:13:47.886" v="3" actId="478"/>
          <ac:picMkLst>
            <pc:docMk/>
            <pc:sldMk cId="1275449828" sldId="274"/>
            <ac:picMk id="4" creationId="{161FFEF3-0AF5-6E01-0017-2CB6AF4131A3}"/>
          </ac:picMkLst>
        </pc:picChg>
        <pc:picChg chg="del">
          <ac:chgData name="Danny Traxler" userId="8d020bc7ca9e1d4a" providerId="LiveId" clId="{5E18D02E-71A5-4749-B8F3-42B22B100625}" dt="2024-11-06T21:13:42.390" v="2" actId="478"/>
          <ac:picMkLst>
            <pc:docMk/>
            <pc:sldMk cId="1275449828" sldId="274"/>
            <ac:picMk id="5" creationId="{608DC626-B3F0-4D3D-1E5C-C918F227A28F}"/>
          </ac:picMkLst>
        </pc:picChg>
        <pc:picChg chg="add mod">
          <ac:chgData name="Danny Traxler" userId="8d020bc7ca9e1d4a" providerId="LiveId" clId="{5E18D02E-71A5-4749-B8F3-42B22B100625}" dt="2024-11-06T21:15:21.907" v="8"/>
          <ac:picMkLst>
            <pc:docMk/>
            <pc:sldMk cId="1275449828" sldId="274"/>
            <ac:picMk id="11" creationId="{B701BB34-A43E-FCAA-201D-E6D119C186DD}"/>
          </ac:picMkLst>
        </pc:picChg>
        <pc:picChg chg="del">
          <ac:chgData name="Danny Traxler" userId="8d020bc7ca9e1d4a" providerId="LiveId" clId="{5E18D02E-71A5-4749-B8F3-42B22B100625}" dt="2024-11-06T21:13:47.886" v="3" actId="478"/>
          <ac:picMkLst>
            <pc:docMk/>
            <pc:sldMk cId="1275449828" sldId="274"/>
            <ac:picMk id="1026" creationId="{337E7BFF-5313-A24B-DA81-6FC0EED53285}"/>
          </ac:picMkLst>
        </pc:picChg>
      </pc:sldChg>
      <pc:sldChg chg="addSp delSp modSp mod">
        <pc:chgData name="Danny Traxler" userId="8d020bc7ca9e1d4a" providerId="LiveId" clId="{5E18D02E-71A5-4749-B8F3-42B22B100625}" dt="2024-11-08T19:17:08.427" v="1034" actId="6549"/>
        <pc:sldMkLst>
          <pc:docMk/>
          <pc:sldMk cId="1714659284" sldId="275"/>
        </pc:sldMkLst>
        <pc:spChg chg="del mod">
          <ac:chgData name="Danny Traxler" userId="8d020bc7ca9e1d4a" providerId="LiveId" clId="{5E18D02E-71A5-4749-B8F3-42B22B100625}" dt="2024-11-06T21:23:39.591" v="137" actId="478"/>
          <ac:spMkLst>
            <pc:docMk/>
            <pc:sldMk cId="1714659284" sldId="275"/>
            <ac:spMk id="2" creationId="{04660C55-0F67-1F27-EBA5-1682EB713D02}"/>
          </ac:spMkLst>
        </pc:spChg>
        <pc:spChg chg="mod">
          <ac:chgData name="Danny Traxler" userId="8d020bc7ca9e1d4a" providerId="LiveId" clId="{5E18D02E-71A5-4749-B8F3-42B22B100625}" dt="2024-11-08T19:17:08.427" v="1034" actId="6549"/>
          <ac:spMkLst>
            <pc:docMk/>
            <pc:sldMk cId="1714659284" sldId="275"/>
            <ac:spMk id="6" creationId="{DC387727-FC96-7920-6D27-B06AEBF17625}"/>
          </ac:spMkLst>
        </pc:spChg>
        <pc:spChg chg="add del mod">
          <ac:chgData name="Danny Traxler" userId="8d020bc7ca9e1d4a" providerId="LiveId" clId="{5E18D02E-71A5-4749-B8F3-42B22B100625}" dt="2024-11-06T21:23:37.808" v="136" actId="478"/>
          <ac:spMkLst>
            <pc:docMk/>
            <pc:sldMk cId="1714659284" sldId="275"/>
            <ac:spMk id="8" creationId="{A72513D6-F035-4F2E-DA1E-761BC770C621}"/>
          </ac:spMkLst>
        </pc:spChg>
        <pc:picChg chg="del">
          <ac:chgData name="Danny Traxler" userId="8d020bc7ca9e1d4a" providerId="LiveId" clId="{5E18D02E-71A5-4749-B8F3-42B22B100625}" dt="2024-11-06T21:23:35.776" v="135" actId="478"/>
          <ac:picMkLst>
            <pc:docMk/>
            <pc:sldMk cId="1714659284" sldId="275"/>
            <ac:picMk id="5" creationId="{B2ECCACD-EF09-5363-6530-EB6B3FB96BF2}"/>
          </ac:picMkLst>
        </pc:picChg>
        <pc:picChg chg="add mod ord">
          <ac:chgData name="Danny Traxler" userId="8d020bc7ca9e1d4a" providerId="LiveId" clId="{5E18D02E-71A5-4749-B8F3-42B22B100625}" dt="2024-11-06T21:23:59.659" v="146" actId="171"/>
          <ac:picMkLst>
            <pc:docMk/>
            <pc:sldMk cId="1714659284" sldId="275"/>
            <ac:picMk id="9" creationId="{7185B909-0CCA-41DB-7F68-CE22D40EB3F0}"/>
          </ac:picMkLst>
        </pc:picChg>
      </pc:sldChg>
      <pc:sldChg chg="addSp delSp modSp mod">
        <pc:chgData name="Danny Traxler" userId="8d020bc7ca9e1d4a" providerId="LiveId" clId="{5E18D02E-71A5-4749-B8F3-42B22B100625}" dt="2024-11-08T19:40:11.426" v="1370" actId="20577"/>
        <pc:sldMkLst>
          <pc:docMk/>
          <pc:sldMk cId="2283090916" sldId="276"/>
        </pc:sldMkLst>
        <pc:spChg chg="del mod">
          <ac:chgData name="Danny Traxler" userId="8d020bc7ca9e1d4a" providerId="LiveId" clId="{5E18D02E-71A5-4749-B8F3-42B22B100625}" dt="2024-11-06T21:24:07.163" v="148" actId="478"/>
          <ac:spMkLst>
            <pc:docMk/>
            <pc:sldMk cId="2283090916" sldId="276"/>
            <ac:spMk id="2" creationId="{4331D7D8-8B83-C771-47D4-81D1284B3F23}"/>
          </ac:spMkLst>
        </pc:spChg>
        <pc:spChg chg="add del mod">
          <ac:chgData name="Danny Traxler" userId="8d020bc7ca9e1d4a" providerId="LiveId" clId="{5E18D02E-71A5-4749-B8F3-42B22B100625}" dt="2024-11-06T21:24:08.639" v="149" actId="478"/>
          <ac:spMkLst>
            <pc:docMk/>
            <pc:sldMk cId="2283090916" sldId="276"/>
            <ac:spMk id="4" creationId="{7FF2961D-19EF-E8C4-DD3B-123BAAD7DC15}"/>
          </ac:spMkLst>
        </pc:spChg>
        <pc:spChg chg="mod">
          <ac:chgData name="Danny Traxler" userId="8d020bc7ca9e1d4a" providerId="LiveId" clId="{5E18D02E-71A5-4749-B8F3-42B22B100625}" dt="2024-11-08T19:17:25.659" v="1075" actId="20577"/>
          <ac:spMkLst>
            <pc:docMk/>
            <pc:sldMk cId="2283090916" sldId="276"/>
            <ac:spMk id="6" creationId="{3C7FDCA3-084E-8B57-F029-917F70181414}"/>
          </ac:spMkLst>
        </pc:spChg>
        <pc:spChg chg="mod">
          <ac:chgData name="Danny Traxler" userId="8d020bc7ca9e1d4a" providerId="LiveId" clId="{5E18D02E-71A5-4749-B8F3-42B22B100625}" dt="2024-11-08T19:40:11.426" v="1370" actId="20577"/>
          <ac:spMkLst>
            <pc:docMk/>
            <pc:sldMk cId="2283090916" sldId="276"/>
            <ac:spMk id="7" creationId="{D36198E0-2006-718A-D3C8-4EDD22DDD990}"/>
          </ac:spMkLst>
        </pc:spChg>
        <pc:picChg chg="del">
          <ac:chgData name="Danny Traxler" userId="8d020bc7ca9e1d4a" providerId="LiveId" clId="{5E18D02E-71A5-4749-B8F3-42B22B100625}" dt="2024-11-06T21:24:05.431" v="147" actId="478"/>
          <ac:picMkLst>
            <pc:docMk/>
            <pc:sldMk cId="2283090916" sldId="276"/>
            <ac:picMk id="5" creationId="{AC6CFFC2-E4FB-11C0-505C-64946D186E0B}"/>
          </ac:picMkLst>
        </pc:picChg>
        <pc:picChg chg="add mod ord">
          <ac:chgData name="Danny Traxler" userId="8d020bc7ca9e1d4a" providerId="LiveId" clId="{5E18D02E-71A5-4749-B8F3-42B22B100625}" dt="2024-11-06T21:24:14.980" v="156" actId="171"/>
          <ac:picMkLst>
            <pc:docMk/>
            <pc:sldMk cId="2283090916" sldId="276"/>
            <ac:picMk id="8" creationId="{E737E053-58F3-C651-C68A-94F7DCA0E31B}"/>
          </ac:picMkLst>
        </pc:picChg>
      </pc:sldChg>
      <pc:sldChg chg="addSp delSp modSp mod">
        <pc:chgData name="Danny Traxler" userId="8d020bc7ca9e1d4a" providerId="LiveId" clId="{5E18D02E-71A5-4749-B8F3-42B22B100625}" dt="2024-11-08T19:40:24.287" v="1400" actId="20577"/>
        <pc:sldMkLst>
          <pc:docMk/>
          <pc:sldMk cId="3807229112" sldId="277"/>
        </pc:sldMkLst>
        <pc:spChg chg="del mod">
          <ac:chgData name="Danny Traxler" userId="8d020bc7ca9e1d4a" providerId="LiveId" clId="{5E18D02E-71A5-4749-B8F3-42B22B100625}" dt="2024-11-06T21:24:25.754" v="159" actId="478"/>
          <ac:spMkLst>
            <pc:docMk/>
            <pc:sldMk cId="3807229112" sldId="277"/>
            <ac:spMk id="2" creationId="{4523314F-3806-986A-BC7E-BAEDD59E8F33}"/>
          </ac:spMkLst>
        </pc:spChg>
        <pc:spChg chg="add del mod">
          <ac:chgData name="Danny Traxler" userId="8d020bc7ca9e1d4a" providerId="LiveId" clId="{5E18D02E-71A5-4749-B8F3-42B22B100625}" dt="2024-11-06T21:24:26.835" v="160" actId="478"/>
          <ac:spMkLst>
            <pc:docMk/>
            <pc:sldMk cId="3807229112" sldId="277"/>
            <ac:spMk id="4" creationId="{F29A4FCE-55E5-BD07-246C-1A73F8004F07}"/>
          </ac:spMkLst>
        </pc:spChg>
        <pc:spChg chg="mod">
          <ac:chgData name="Danny Traxler" userId="8d020bc7ca9e1d4a" providerId="LiveId" clId="{5E18D02E-71A5-4749-B8F3-42B22B100625}" dt="2024-11-08T19:17:47.540" v="1120" actId="20577"/>
          <ac:spMkLst>
            <pc:docMk/>
            <pc:sldMk cId="3807229112" sldId="277"/>
            <ac:spMk id="6" creationId="{8947114C-2EB8-04A7-7A03-ED4CA24114D1}"/>
          </ac:spMkLst>
        </pc:spChg>
        <pc:spChg chg="mod">
          <ac:chgData name="Danny Traxler" userId="8d020bc7ca9e1d4a" providerId="LiveId" clId="{5E18D02E-71A5-4749-B8F3-42B22B100625}" dt="2024-11-08T19:40:24.287" v="1400" actId="20577"/>
          <ac:spMkLst>
            <pc:docMk/>
            <pc:sldMk cId="3807229112" sldId="277"/>
            <ac:spMk id="7" creationId="{0B9BDDEE-75C1-3F12-ACFE-409749D6BED1}"/>
          </ac:spMkLst>
        </pc:spChg>
        <pc:picChg chg="del">
          <ac:chgData name="Danny Traxler" userId="8d020bc7ca9e1d4a" providerId="LiveId" clId="{5E18D02E-71A5-4749-B8F3-42B22B100625}" dt="2024-11-06T21:24:23.692" v="158" actId="478"/>
          <ac:picMkLst>
            <pc:docMk/>
            <pc:sldMk cId="3807229112" sldId="277"/>
            <ac:picMk id="5" creationId="{23A052EB-8265-6583-8E87-ACF98811E225}"/>
          </ac:picMkLst>
        </pc:picChg>
        <pc:picChg chg="add mod ord">
          <ac:chgData name="Danny Traxler" userId="8d020bc7ca9e1d4a" providerId="LiveId" clId="{5E18D02E-71A5-4749-B8F3-42B22B100625}" dt="2024-11-06T21:24:33.379" v="165" actId="171"/>
          <ac:picMkLst>
            <pc:docMk/>
            <pc:sldMk cId="3807229112" sldId="277"/>
            <ac:picMk id="8" creationId="{CC8824FD-5D04-F77C-DE91-7ADDC5FE371E}"/>
          </ac:picMkLst>
        </pc:picChg>
      </pc:sldChg>
      <pc:sldChg chg="addSp delSp modSp mod">
        <pc:chgData name="Danny Traxler" userId="8d020bc7ca9e1d4a" providerId="LiveId" clId="{5E18D02E-71A5-4749-B8F3-42B22B100625}" dt="2024-11-08T19:39:21.476" v="1340" actId="1076"/>
        <pc:sldMkLst>
          <pc:docMk/>
          <pc:sldMk cId="664521548" sldId="278"/>
        </pc:sldMkLst>
        <pc:spChg chg="del mod">
          <ac:chgData name="Danny Traxler" userId="8d020bc7ca9e1d4a" providerId="LiveId" clId="{5E18D02E-71A5-4749-B8F3-42B22B100625}" dt="2024-11-06T21:24:52.269" v="170" actId="478"/>
          <ac:spMkLst>
            <pc:docMk/>
            <pc:sldMk cId="664521548" sldId="278"/>
            <ac:spMk id="2" creationId="{E19BB6F2-B6E9-A5DD-FBC0-DB8EA5A12B0B}"/>
          </ac:spMkLst>
        </pc:spChg>
        <pc:spChg chg="del">
          <ac:chgData name="Danny Traxler" userId="8d020bc7ca9e1d4a" providerId="LiveId" clId="{5E18D02E-71A5-4749-B8F3-42B22B100625}" dt="2024-11-08T19:18:26.854" v="1122" actId="478"/>
          <ac:spMkLst>
            <pc:docMk/>
            <pc:sldMk cId="664521548" sldId="278"/>
            <ac:spMk id="3" creationId="{BE05CDFC-0722-236A-5C1F-0092B76956F0}"/>
          </ac:spMkLst>
        </pc:spChg>
        <pc:spChg chg="del">
          <ac:chgData name="Danny Traxler" userId="8d020bc7ca9e1d4a" providerId="LiveId" clId="{5E18D02E-71A5-4749-B8F3-42B22B100625}" dt="2024-11-08T19:18:28.380" v="1123" actId="478"/>
          <ac:spMkLst>
            <pc:docMk/>
            <pc:sldMk cId="664521548" sldId="278"/>
            <ac:spMk id="4" creationId="{7DD92B15-C651-917F-12F4-388DA9117D03}"/>
          </ac:spMkLst>
        </pc:spChg>
        <pc:spChg chg="add del">
          <ac:chgData name="Danny Traxler" userId="8d020bc7ca9e1d4a" providerId="LiveId" clId="{5E18D02E-71A5-4749-B8F3-42B22B100625}" dt="2024-11-08T19:18:24.796" v="1121" actId="478"/>
          <ac:spMkLst>
            <pc:docMk/>
            <pc:sldMk cId="664521548" sldId="278"/>
            <ac:spMk id="7" creationId="{A29A1D07-BF76-E3E2-A2B5-6CA4ABBA814E}"/>
          </ac:spMkLst>
        </pc:spChg>
        <pc:spChg chg="del">
          <ac:chgData name="Danny Traxler" userId="8d020bc7ca9e1d4a" providerId="LiveId" clId="{5E18D02E-71A5-4749-B8F3-42B22B100625}" dt="2024-11-08T19:18:30.211" v="1124" actId="478"/>
          <ac:spMkLst>
            <pc:docMk/>
            <pc:sldMk cId="664521548" sldId="278"/>
            <ac:spMk id="8" creationId="{8DEB42B8-75B1-7900-07BB-2D4171F3C79F}"/>
          </ac:spMkLst>
        </pc:spChg>
        <pc:spChg chg="add del mod">
          <ac:chgData name="Danny Traxler" userId="8d020bc7ca9e1d4a" providerId="LiveId" clId="{5E18D02E-71A5-4749-B8F3-42B22B100625}" dt="2024-11-06T21:24:55.129" v="171" actId="478"/>
          <ac:spMkLst>
            <pc:docMk/>
            <pc:sldMk cId="664521548" sldId="278"/>
            <ac:spMk id="9" creationId="{78E93A45-CA6D-58FA-B2CD-50AFE51DD76F}"/>
          </ac:spMkLst>
        </pc:spChg>
        <pc:spChg chg="add del">
          <ac:chgData name="Danny Traxler" userId="8d020bc7ca9e1d4a" providerId="LiveId" clId="{5E18D02E-71A5-4749-B8F3-42B22B100625}" dt="2024-11-08T19:20:37.568" v="1132" actId="478"/>
          <ac:spMkLst>
            <pc:docMk/>
            <pc:sldMk cId="664521548" sldId="278"/>
            <ac:spMk id="11" creationId="{B4432397-CD03-956E-EE06-FB94889DFF9B}"/>
          </ac:spMkLst>
        </pc:spChg>
        <pc:spChg chg="add del mod">
          <ac:chgData name="Danny Traxler" userId="8d020bc7ca9e1d4a" providerId="LiveId" clId="{5E18D02E-71A5-4749-B8F3-42B22B100625}" dt="2024-11-08T19:22:54.074" v="1144" actId="478"/>
          <ac:spMkLst>
            <pc:docMk/>
            <pc:sldMk cId="664521548" sldId="278"/>
            <ac:spMk id="12" creationId="{97DB1AC2-9BAA-1578-21FF-70FE5C373C71}"/>
          </ac:spMkLst>
        </pc:spChg>
        <pc:spChg chg="add del mod">
          <ac:chgData name="Danny Traxler" userId="8d020bc7ca9e1d4a" providerId="LiveId" clId="{5E18D02E-71A5-4749-B8F3-42B22B100625}" dt="2024-11-08T19:23:48.633" v="1152" actId="478"/>
          <ac:spMkLst>
            <pc:docMk/>
            <pc:sldMk cId="664521548" sldId="278"/>
            <ac:spMk id="13" creationId="{DC72433D-681A-4416-BEB4-E88EE3EE4D01}"/>
          </ac:spMkLst>
        </pc:spChg>
        <pc:spChg chg="add mod">
          <ac:chgData name="Danny Traxler" userId="8d020bc7ca9e1d4a" providerId="LiveId" clId="{5E18D02E-71A5-4749-B8F3-42B22B100625}" dt="2024-11-08T19:29:35.027" v="1182" actId="1076"/>
          <ac:spMkLst>
            <pc:docMk/>
            <pc:sldMk cId="664521548" sldId="278"/>
            <ac:spMk id="14" creationId="{705438E2-9D31-C14F-CE97-11B1034AC62E}"/>
          </ac:spMkLst>
        </pc:spChg>
        <pc:spChg chg="add mod">
          <ac:chgData name="Danny Traxler" userId="8d020bc7ca9e1d4a" providerId="LiveId" clId="{5E18D02E-71A5-4749-B8F3-42B22B100625}" dt="2024-11-08T19:28:55.269" v="1179" actId="14100"/>
          <ac:spMkLst>
            <pc:docMk/>
            <pc:sldMk cId="664521548" sldId="278"/>
            <ac:spMk id="15" creationId="{24D8B5D1-4AC3-74C0-2FDB-328010DB4DA4}"/>
          </ac:spMkLst>
        </pc:spChg>
        <pc:spChg chg="add mod">
          <ac:chgData name="Danny Traxler" userId="8d020bc7ca9e1d4a" providerId="LiveId" clId="{5E18D02E-71A5-4749-B8F3-42B22B100625}" dt="2024-11-08T19:38:11.907" v="1329" actId="255"/>
          <ac:spMkLst>
            <pc:docMk/>
            <pc:sldMk cId="664521548" sldId="278"/>
            <ac:spMk id="16" creationId="{4593ABC9-D661-F915-C1DF-FB71EC7CC607}"/>
          </ac:spMkLst>
        </pc:spChg>
        <pc:spChg chg="add del mod">
          <ac:chgData name="Danny Traxler" userId="8d020bc7ca9e1d4a" providerId="LiveId" clId="{5E18D02E-71A5-4749-B8F3-42B22B100625}" dt="2024-11-08T19:36:42.122" v="1286" actId="478"/>
          <ac:spMkLst>
            <pc:docMk/>
            <pc:sldMk cId="664521548" sldId="278"/>
            <ac:spMk id="17" creationId="{FA58188E-C439-6F79-666F-79FCFB8954AB}"/>
          </ac:spMkLst>
        </pc:spChg>
        <pc:spChg chg="add del mod">
          <ac:chgData name="Danny Traxler" userId="8d020bc7ca9e1d4a" providerId="LiveId" clId="{5E18D02E-71A5-4749-B8F3-42B22B100625}" dt="2024-11-08T19:36:43.561" v="1287" actId="478"/>
          <ac:spMkLst>
            <pc:docMk/>
            <pc:sldMk cId="664521548" sldId="278"/>
            <ac:spMk id="18" creationId="{025CD67E-B204-637F-BFA8-6A7FB65319FF}"/>
          </ac:spMkLst>
        </pc:spChg>
        <pc:spChg chg="add del mod">
          <ac:chgData name="Danny Traxler" userId="8d020bc7ca9e1d4a" providerId="LiveId" clId="{5E18D02E-71A5-4749-B8F3-42B22B100625}" dt="2024-11-08T19:36:45.379" v="1288" actId="478"/>
          <ac:spMkLst>
            <pc:docMk/>
            <pc:sldMk cId="664521548" sldId="278"/>
            <ac:spMk id="19" creationId="{6648EACA-0D7D-E57C-329F-01052783D726}"/>
          </ac:spMkLst>
        </pc:spChg>
        <pc:spChg chg="add mod">
          <ac:chgData name="Danny Traxler" userId="8d020bc7ca9e1d4a" providerId="LiveId" clId="{5E18D02E-71A5-4749-B8F3-42B22B100625}" dt="2024-11-08T19:38:45.401" v="1334" actId="255"/>
          <ac:spMkLst>
            <pc:docMk/>
            <pc:sldMk cId="664521548" sldId="278"/>
            <ac:spMk id="20" creationId="{7E18A9B5-252D-ACC9-A045-B7F305F2B6CD}"/>
          </ac:spMkLst>
        </pc:spChg>
        <pc:spChg chg="add mod">
          <ac:chgData name="Danny Traxler" userId="8d020bc7ca9e1d4a" providerId="LiveId" clId="{5E18D02E-71A5-4749-B8F3-42B22B100625}" dt="2024-11-08T19:39:13.665" v="1339" actId="14100"/>
          <ac:spMkLst>
            <pc:docMk/>
            <pc:sldMk cId="664521548" sldId="278"/>
            <ac:spMk id="21" creationId="{616D1D2E-D9DE-28F2-D3DA-AC06D46DE97E}"/>
          </ac:spMkLst>
        </pc:spChg>
        <pc:spChg chg="add mod">
          <ac:chgData name="Danny Traxler" userId="8d020bc7ca9e1d4a" providerId="LiveId" clId="{5E18D02E-71A5-4749-B8F3-42B22B100625}" dt="2024-11-08T19:38:21.278" v="1331" actId="255"/>
          <ac:spMkLst>
            <pc:docMk/>
            <pc:sldMk cId="664521548" sldId="278"/>
            <ac:spMk id="22" creationId="{5948AD2E-D27C-BBF9-A8DD-ED0B15553C15}"/>
          </ac:spMkLst>
        </pc:spChg>
        <pc:spChg chg="add mod">
          <ac:chgData name="Danny Traxler" userId="8d020bc7ca9e1d4a" providerId="LiveId" clId="{5E18D02E-71A5-4749-B8F3-42B22B100625}" dt="2024-11-08T19:38:34.020" v="1333" actId="1076"/>
          <ac:spMkLst>
            <pc:docMk/>
            <pc:sldMk cId="664521548" sldId="278"/>
            <ac:spMk id="23" creationId="{922F59EC-4BCA-C226-ACF0-50B7B520ABC2}"/>
          </ac:spMkLst>
        </pc:spChg>
        <pc:spChg chg="add mod">
          <ac:chgData name="Danny Traxler" userId="8d020bc7ca9e1d4a" providerId="LiveId" clId="{5E18D02E-71A5-4749-B8F3-42B22B100625}" dt="2024-11-08T19:39:21.476" v="1340" actId="1076"/>
          <ac:spMkLst>
            <pc:docMk/>
            <pc:sldMk cId="664521548" sldId="278"/>
            <ac:spMk id="24" creationId="{F7A06A30-0B03-64DE-A209-7B82889666F6}"/>
          </ac:spMkLst>
        </pc:spChg>
        <pc:spChg chg="add mod">
          <ac:chgData name="Danny Traxler" userId="8d020bc7ca9e1d4a" providerId="LiveId" clId="{5E18D02E-71A5-4749-B8F3-42B22B100625}" dt="2024-11-08T19:39:09.899" v="1338" actId="255"/>
          <ac:spMkLst>
            <pc:docMk/>
            <pc:sldMk cId="664521548" sldId="278"/>
            <ac:spMk id="25" creationId="{ECD263AC-B243-9BFA-00DA-C25A433493CD}"/>
          </ac:spMkLst>
        </pc:spChg>
        <pc:spChg chg="add mod">
          <ac:chgData name="Danny Traxler" userId="8d020bc7ca9e1d4a" providerId="LiveId" clId="{5E18D02E-71A5-4749-B8F3-42B22B100625}" dt="2024-11-08T19:38:59.984" v="1336" actId="255"/>
          <ac:spMkLst>
            <pc:docMk/>
            <pc:sldMk cId="664521548" sldId="278"/>
            <ac:spMk id="26" creationId="{6AA45A8B-6ECC-E814-7E55-2E7D60EFA41A}"/>
          </ac:spMkLst>
        </pc:spChg>
        <pc:picChg chg="del">
          <ac:chgData name="Danny Traxler" userId="8d020bc7ca9e1d4a" providerId="LiveId" clId="{5E18D02E-71A5-4749-B8F3-42B22B100625}" dt="2024-11-06T21:24:43.841" v="167" actId="478"/>
          <ac:picMkLst>
            <pc:docMk/>
            <pc:sldMk cId="664521548" sldId="278"/>
            <ac:picMk id="5" creationId="{68E7CFFF-F289-C2E7-8164-7A9AB47CD7C8}"/>
          </ac:picMkLst>
        </pc:picChg>
        <pc:picChg chg="add mod ord">
          <ac:chgData name="Danny Traxler" userId="8d020bc7ca9e1d4a" providerId="LiveId" clId="{5E18D02E-71A5-4749-B8F3-42B22B100625}" dt="2024-11-06T21:25:05.094" v="183" actId="171"/>
          <ac:picMkLst>
            <pc:docMk/>
            <pc:sldMk cId="664521548" sldId="278"/>
            <ac:picMk id="10" creationId="{2AD5D2E6-5681-BAE2-5D7D-7E824B0ED5ED}"/>
          </ac:picMkLst>
        </pc:picChg>
        <pc:cxnChg chg="add del">
          <ac:chgData name="Danny Traxler" userId="8d020bc7ca9e1d4a" providerId="LiveId" clId="{5E18D02E-71A5-4749-B8F3-42B22B100625}" dt="2024-11-08T19:20:15.154" v="1130" actId="478"/>
          <ac:cxnSpMkLst>
            <pc:docMk/>
            <pc:sldMk cId="664521548" sldId="278"/>
            <ac:cxnSpMk id="5" creationId="{93F4AEFD-BE22-F1D0-8EC2-3A83C4E4EC60}"/>
          </ac:cxnSpMkLst>
        </pc:cxnChg>
        <pc:cxnChg chg="add del mod">
          <ac:chgData name="Danny Traxler" userId="8d020bc7ca9e1d4a" providerId="LiveId" clId="{5E18D02E-71A5-4749-B8F3-42B22B100625}" dt="2024-11-08T19:20:14.347" v="1129" actId="478"/>
          <ac:cxnSpMkLst>
            <pc:docMk/>
            <pc:sldMk cId="664521548" sldId="278"/>
            <ac:cxnSpMk id="6" creationId="{BDDD5A6A-9303-4478-1968-F61D6285E7BD}"/>
          </ac:cxnSpMkLst>
        </pc:cxnChg>
      </pc:sldChg>
      <pc:sldChg chg="addSp modSp add mod">
        <pc:chgData name="Danny Traxler" userId="8d020bc7ca9e1d4a" providerId="LiveId" clId="{5E18D02E-71A5-4749-B8F3-42B22B100625}" dt="2024-11-08T19:07:20.312" v="575" actId="1076"/>
        <pc:sldMkLst>
          <pc:docMk/>
          <pc:sldMk cId="3064019008" sldId="279"/>
        </pc:sldMkLst>
        <pc:spChg chg="add mod">
          <ac:chgData name="Danny Traxler" userId="8d020bc7ca9e1d4a" providerId="LiveId" clId="{5E18D02E-71A5-4749-B8F3-42B22B100625}" dt="2024-11-08T19:02:29.681" v="353" actId="255"/>
          <ac:spMkLst>
            <pc:docMk/>
            <pc:sldMk cId="3064019008" sldId="279"/>
            <ac:spMk id="13" creationId="{AAFCAF3B-3676-9E32-D150-DF637FBE80B7}"/>
          </ac:spMkLst>
        </pc:spChg>
        <pc:spChg chg="add mod">
          <ac:chgData name="Danny Traxler" userId="8d020bc7ca9e1d4a" providerId="LiveId" clId="{5E18D02E-71A5-4749-B8F3-42B22B100625}" dt="2024-11-08T19:03:54.225" v="446" actId="1076"/>
          <ac:spMkLst>
            <pc:docMk/>
            <pc:sldMk cId="3064019008" sldId="279"/>
            <ac:spMk id="14" creationId="{51B99B7F-6613-73FF-655F-EEE557B51EF0}"/>
          </ac:spMkLst>
        </pc:spChg>
        <pc:spChg chg="add mod">
          <ac:chgData name="Danny Traxler" userId="8d020bc7ca9e1d4a" providerId="LiveId" clId="{5E18D02E-71A5-4749-B8F3-42B22B100625}" dt="2024-11-08T19:03:16.602" v="394" actId="20577"/>
          <ac:spMkLst>
            <pc:docMk/>
            <pc:sldMk cId="3064019008" sldId="279"/>
            <ac:spMk id="15" creationId="{FE9F4D9C-814E-0B02-F931-D4D37529F691}"/>
          </ac:spMkLst>
        </pc:spChg>
        <pc:spChg chg="add mod">
          <ac:chgData name="Danny Traxler" userId="8d020bc7ca9e1d4a" providerId="LiveId" clId="{5E18D02E-71A5-4749-B8F3-42B22B100625}" dt="2024-11-08T19:03:31.335" v="415" actId="20577"/>
          <ac:spMkLst>
            <pc:docMk/>
            <pc:sldMk cId="3064019008" sldId="279"/>
            <ac:spMk id="16" creationId="{FEBCC5EC-D49D-A16E-1642-8E20D194DDC5}"/>
          </ac:spMkLst>
        </pc:spChg>
        <pc:spChg chg="add mod">
          <ac:chgData name="Danny Traxler" userId="8d020bc7ca9e1d4a" providerId="LiveId" clId="{5E18D02E-71A5-4749-B8F3-42B22B100625}" dt="2024-11-08T19:03:49.250" v="445" actId="20577"/>
          <ac:spMkLst>
            <pc:docMk/>
            <pc:sldMk cId="3064019008" sldId="279"/>
            <ac:spMk id="17" creationId="{598BCA09-D7BC-8765-8D19-3DB02E515260}"/>
          </ac:spMkLst>
        </pc:spChg>
        <pc:spChg chg="add mod">
          <ac:chgData name="Danny Traxler" userId="8d020bc7ca9e1d4a" providerId="LiveId" clId="{5E18D02E-71A5-4749-B8F3-42B22B100625}" dt="2024-11-08T19:06:06.106" v="480" actId="20577"/>
          <ac:spMkLst>
            <pc:docMk/>
            <pc:sldMk cId="3064019008" sldId="279"/>
            <ac:spMk id="18" creationId="{2AC95622-B97F-3945-4DC1-8477D1270BCC}"/>
          </ac:spMkLst>
        </pc:spChg>
        <pc:spChg chg="add mod">
          <ac:chgData name="Danny Traxler" userId="8d020bc7ca9e1d4a" providerId="LiveId" clId="{5E18D02E-71A5-4749-B8F3-42B22B100625}" dt="2024-11-08T19:06:21.240" v="507" actId="20577"/>
          <ac:spMkLst>
            <pc:docMk/>
            <pc:sldMk cId="3064019008" sldId="279"/>
            <ac:spMk id="19" creationId="{C4A2466A-1468-DF0D-3E2C-FD7871F0FACA}"/>
          </ac:spMkLst>
        </pc:spChg>
        <pc:spChg chg="add mod">
          <ac:chgData name="Danny Traxler" userId="8d020bc7ca9e1d4a" providerId="LiveId" clId="{5E18D02E-71A5-4749-B8F3-42B22B100625}" dt="2024-11-08T19:06:36.579" v="520" actId="20577"/>
          <ac:spMkLst>
            <pc:docMk/>
            <pc:sldMk cId="3064019008" sldId="279"/>
            <ac:spMk id="20" creationId="{1A3736DA-B69A-1BD9-E0C7-8F130C97EB0B}"/>
          </ac:spMkLst>
        </pc:spChg>
        <pc:spChg chg="add mod">
          <ac:chgData name="Danny Traxler" userId="8d020bc7ca9e1d4a" providerId="LiveId" clId="{5E18D02E-71A5-4749-B8F3-42B22B100625}" dt="2024-11-08T19:06:48.244" v="535" actId="20577"/>
          <ac:spMkLst>
            <pc:docMk/>
            <pc:sldMk cId="3064019008" sldId="279"/>
            <ac:spMk id="21" creationId="{2428F246-2E1D-E46D-8C32-2DEE27E82930}"/>
          </ac:spMkLst>
        </pc:spChg>
        <pc:spChg chg="add mod">
          <ac:chgData name="Danny Traxler" userId="8d020bc7ca9e1d4a" providerId="LiveId" clId="{5E18D02E-71A5-4749-B8F3-42B22B100625}" dt="2024-11-08T19:07:04.868" v="573" actId="20577"/>
          <ac:spMkLst>
            <pc:docMk/>
            <pc:sldMk cId="3064019008" sldId="279"/>
            <ac:spMk id="22" creationId="{8BADB130-696C-439C-E539-7CE6C3A782B9}"/>
          </ac:spMkLst>
        </pc:spChg>
        <pc:picChg chg="add mod modCrop">
          <ac:chgData name="Danny Traxler" userId="8d020bc7ca9e1d4a" providerId="LiveId" clId="{5E18D02E-71A5-4749-B8F3-42B22B100625}" dt="2024-11-08T19:01:05.839" v="328" actId="1076"/>
          <ac:picMkLst>
            <pc:docMk/>
            <pc:sldMk cId="3064019008" sldId="279"/>
            <ac:picMk id="2" creationId="{6D924CC2-36C8-6428-FF05-D2EA64D57534}"/>
          </ac:picMkLst>
        </pc:picChg>
        <pc:picChg chg="mod modCrop">
          <ac:chgData name="Danny Traxler" userId="8d020bc7ca9e1d4a" providerId="LiveId" clId="{5E18D02E-71A5-4749-B8F3-42B22B100625}" dt="2024-11-08T19:01:01.338" v="327" actId="1076"/>
          <ac:picMkLst>
            <pc:docMk/>
            <pc:sldMk cId="3064019008" sldId="279"/>
            <ac:picMk id="3" creationId="{17CB73F2-B9F3-D2F3-D889-38C1A2A0E966}"/>
          </ac:picMkLst>
        </pc:picChg>
        <pc:picChg chg="add mod modCrop">
          <ac:chgData name="Danny Traxler" userId="8d020bc7ca9e1d4a" providerId="LiveId" clId="{5E18D02E-71A5-4749-B8F3-42B22B100625}" dt="2024-11-08T19:01:10.468" v="329" actId="1076"/>
          <ac:picMkLst>
            <pc:docMk/>
            <pc:sldMk cId="3064019008" sldId="279"/>
            <ac:picMk id="4" creationId="{9B2B01AA-CF4C-2562-EECE-B2D17C6C6795}"/>
          </ac:picMkLst>
        </pc:picChg>
        <pc:picChg chg="add mod modCrop">
          <ac:chgData name="Danny Traxler" userId="8d020bc7ca9e1d4a" providerId="LiveId" clId="{5E18D02E-71A5-4749-B8F3-42B22B100625}" dt="2024-11-08T19:05:12.905" v="454" actId="1076"/>
          <ac:picMkLst>
            <pc:docMk/>
            <pc:sldMk cId="3064019008" sldId="279"/>
            <ac:picMk id="5" creationId="{36FDBDFC-B5C3-866C-AA7B-82BFD627AA4D}"/>
          </ac:picMkLst>
        </pc:picChg>
        <pc:picChg chg="add mod modCrop">
          <ac:chgData name="Danny Traxler" userId="8d020bc7ca9e1d4a" providerId="LiveId" clId="{5E18D02E-71A5-4749-B8F3-42B22B100625}" dt="2024-11-08T19:05:22.205" v="455" actId="1076"/>
          <ac:picMkLst>
            <pc:docMk/>
            <pc:sldMk cId="3064019008" sldId="279"/>
            <ac:picMk id="6" creationId="{2E6900D0-CB10-8D7C-AAB6-F41A65CD8627}"/>
          </ac:picMkLst>
        </pc:picChg>
        <pc:picChg chg="add mod modCrop">
          <ac:chgData name="Danny Traxler" userId="8d020bc7ca9e1d4a" providerId="LiveId" clId="{5E18D02E-71A5-4749-B8F3-42B22B100625}" dt="2024-11-08T19:04:06.018" v="447" actId="1076"/>
          <ac:picMkLst>
            <pc:docMk/>
            <pc:sldMk cId="3064019008" sldId="279"/>
            <ac:picMk id="7" creationId="{E1D6F6D6-4E0C-6115-CDA8-8AD49928A98A}"/>
          </ac:picMkLst>
        </pc:picChg>
        <pc:picChg chg="add mod modCrop">
          <ac:chgData name="Danny Traxler" userId="8d020bc7ca9e1d4a" providerId="LiveId" clId="{5E18D02E-71A5-4749-B8F3-42B22B100625}" dt="2024-11-08T19:05:49.215" v="459" actId="1076"/>
          <ac:picMkLst>
            <pc:docMk/>
            <pc:sldMk cId="3064019008" sldId="279"/>
            <ac:picMk id="8" creationId="{6B8404FC-BE1F-5836-84EC-3574C56F8727}"/>
          </ac:picMkLst>
        </pc:picChg>
        <pc:picChg chg="add mod modCrop">
          <ac:chgData name="Danny Traxler" userId="8d020bc7ca9e1d4a" providerId="LiveId" clId="{5E18D02E-71A5-4749-B8F3-42B22B100625}" dt="2024-11-08T19:05:38.316" v="458" actId="1076"/>
          <ac:picMkLst>
            <pc:docMk/>
            <pc:sldMk cId="3064019008" sldId="279"/>
            <ac:picMk id="9" creationId="{7339BEDF-8607-07DA-628F-1A725B3446FB}"/>
          </ac:picMkLst>
        </pc:picChg>
        <pc:picChg chg="add mod modCrop">
          <ac:chgData name="Danny Traxler" userId="8d020bc7ca9e1d4a" providerId="LiveId" clId="{5E18D02E-71A5-4749-B8F3-42B22B100625}" dt="2024-11-08T19:05:34.680" v="457" actId="1076"/>
          <ac:picMkLst>
            <pc:docMk/>
            <pc:sldMk cId="3064019008" sldId="279"/>
            <ac:picMk id="10" creationId="{C8BD2CC8-07F9-904C-EECF-08DBB4FC5E9F}"/>
          </ac:picMkLst>
        </pc:picChg>
        <pc:picChg chg="mod">
          <ac:chgData name="Danny Traxler" userId="8d020bc7ca9e1d4a" providerId="LiveId" clId="{5E18D02E-71A5-4749-B8F3-42B22B100625}" dt="2024-11-08T19:07:20.312" v="575" actId="1076"/>
          <ac:picMkLst>
            <pc:docMk/>
            <pc:sldMk cId="3064019008" sldId="279"/>
            <ac:picMk id="11" creationId="{C79CE9CE-AAA2-B3ED-C066-C2AE7B16438F}"/>
          </ac:picMkLst>
        </pc:picChg>
        <pc:picChg chg="add mod modCrop">
          <ac:chgData name="Danny Traxler" userId="8d020bc7ca9e1d4a" providerId="LiveId" clId="{5E18D02E-71A5-4749-B8F3-42B22B100625}" dt="2024-11-08T19:05:29.712" v="456" actId="1076"/>
          <ac:picMkLst>
            <pc:docMk/>
            <pc:sldMk cId="3064019008" sldId="279"/>
            <ac:picMk id="12" creationId="{07CC805E-7DEA-CBB3-AFE4-53765FE87F34}"/>
          </ac:picMkLst>
        </pc:picChg>
      </pc:sldChg>
      <pc:sldChg chg="modSp add mod">
        <pc:chgData name="Danny Traxler" userId="8d020bc7ca9e1d4a" providerId="LiveId" clId="{5E18D02E-71A5-4749-B8F3-42B22B100625}" dt="2024-11-08T19:15:01.303" v="869" actId="20577"/>
        <pc:sldMkLst>
          <pc:docMk/>
          <pc:sldMk cId="1337551882" sldId="280"/>
        </pc:sldMkLst>
        <pc:spChg chg="mod">
          <ac:chgData name="Danny Traxler" userId="8d020bc7ca9e1d4a" providerId="LiveId" clId="{5E18D02E-71A5-4749-B8F3-42B22B100625}" dt="2024-11-08T19:15:01.303" v="869" actId="20577"/>
          <ac:spMkLst>
            <pc:docMk/>
            <pc:sldMk cId="1337551882" sldId="280"/>
            <ac:spMk id="6" creationId="{F4E97857-0C44-04D3-0526-CD0E31606654}"/>
          </ac:spMkLst>
        </pc:spChg>
      </pc:sldChg>
      <pc:sldMasterChg chg="addSp">
        <pc:chgData name="Danny Traxler" userId="8d020bc7ca9e1d4a" providerId="LiveId" clId="{5E18D02E-71A5-4749-B8F3-42B22B100625}" dt="2024-11-06T21:13:12.500" v="0"/>
        <pc:sldMasterMkLst>
          <pc:docMk/>
          <pc:sldMasterMk cId="2370398153" sldId="2147484056"/>
        </pc:sldMasterMkLst>
        <pc:picChg chg="add">
          <ac:chgData name="Danny Traxler" userId="8d020bc7ca9e1d4a" providerId="LiveId" clId="{5E18D02E-71A5-4749-B8F3-42B22B100625}" dt="2024-11-06T21:13:12.500" v="0"/>
          <ac:picMkLst>
            <pc:docMk/>
            <pc:sldMasterMk cId="2370398153" sldId="2147484056"/>
            <ac:picMk id="12" creationId="{880C1D51-4326-63F2-B479-7CD8D0B75512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79980-CDD5-4214-BC7F-2DC57D76F17F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1AD61-B087-46A3-8CC8-3E127FD7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E5957-6CB4-523F-43EC-24E5F353D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61957-26F1-AC45-B529-BF9E165907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02391-8F1A-8100-6DF6-9FCD31344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AF323-2610-C2C7-815B-C6A4999D8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AD61-B087-46A3-8CC8-3E127FD77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AD61-B087-46A3-8CC8-3E127FD77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7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AD61-B087-46A3-8CC8-3E127FD770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1AD61-B087-46A3-8CC8-3E127FD770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5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440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0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59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7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4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2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2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6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3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AE7D-6E3E-4EA0-80BC-55C87CB1FA3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25D8-B855-482E-9BE6-8A5E1850AE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657A5-C77A-3146-EC0A-E094230C572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0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4354A9B-E391-B0BB-C7E7-30AB87931A00}"/>
              </a:ext>
            </a:extLst>
          </p:cNvPr>
          <p:cNvSpPr txBox="1"/>
          <p:nvPr/>
        </p:nvSpPr>
        <p:spPr>
          <a:xfrm>
            <a:off x="0" y="602201"/>
            <a:ext cx="12192000" cy="818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marR="5715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FROM</a:t>
            </a:r>
            <a:endParaRPr lang="en-US" sz="48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4F5C8-9962-93B9-8C8A-965F3282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30870"/>
            <a:ext cx="12192000" cy="38812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BD6362-F6DB-2233-D9E1-F43015FEA2F4}"/>
              </a:ext>
            </a:extLst>
          </p:cNvPr>
          <p:cNvSpPr txBox="1"/>
          <p:nvPr/>
        </p:nvSpPr>
        <p:spPr>
          <a:xfrm>
            <a:off x="0" y="296733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GOD’S PLAN OF DELIVERANCE</a:t>
            </a:r>
          </a:p>
        </p:txBody>
      </p:sp>
    </p:spTree>
    <p:extLst>
      <p:ext uri="{BB962C8B-B14F-4D97-AF65-F5344CB8AC3E}">
        <p14:creationId xmlns:p14="http://schemas.microsoft.com/office/powerpoint/2010/main" val="12897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3C328C-F6C1-766A-4EE0-4C44319C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-5325" y="241345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DIVISIVE </a:t>
            </a:r>
            <a:r>
              <a:rPr lang="en-US" sz="6000" dirty="0">
                <a:latin typeface="Franklin Gothic Demi Cond" panose="020B0706030402020204" pitchFamily="34" charset="0"/>
              </a:rPr>
              <a:t>PROPOSAL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TEMPTED TO CORRUPT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85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38191-9495-C1AF-05C1-E4B4536B8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-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COMMITTED </a:t>
            </a:r>
            <a:r>
              <a:rPr lang="en-US" sz="6000" dirty="0">
                <a:latin typeface="Franklin Gothic Demi Cond" panose="020B0706030402020204" pitchFamily="34" charset="0"/>
              </a:rPr>
              <a:t>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TEMPTED TO CORRUPT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8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8E09BA-F699-C6B1-439F-4E57B10D8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85B909-0CCA-41DB-7F68-CE22D40EB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87727-FC96-7920-6D27-B06AEBF17625}"/>
              </a:ext>
            </a:extLst>
          </p:cNvPr>
          <p:cNvSpPr txBox="1"/>
          <p:nvPr/>
        </p:nvSpPr>
        <p:spPr>
          <a:xfrm>
            <a:off x="-5325" y="232100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TEMPTED TO CONCEDE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7C940B-4475-96CA-E739-68B72AD8FB61}"/>
              </a:ext>
            </a:extLst>
          </p:cNvPr>
          <p:cNvSpPr/>
          <p:nvPr/>
        </p:nvSpPr>
        <p:spPr>
          <a:xfrm>
            <a:off x="5662657" y="3429001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7F10193-FADE-86B8-A383-6F6285036FDD}"/>
              </a:ext>
            </a:extLst>
          </p:cNvPr>
          <p:cNvSpPr/>
          <p:nvPr/>
        </p:nvSpPr>
        <p:spPr>
          <a:xfrm>
            <a:off x="5915577" y="3429609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F1CCB2-F541-7995-BA43-2016EC608878}"/>
              </a:ext>
            </a:extLst>
          </p:cNvPr>
          <p:cNvSpPr/>
          <p:nvPr/>
        </p:nvSpPr>
        <p:spPr>
          <a:xfrm>
            <a:off x="6168497" y="3429609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C4D6BD-7AC7-A4DE-5167-15A576B3F9FE}"/>
              </a:ext>
            </a:extLst>
          </p:cNvPr>
          <p:cNvSpPr/>
          <p:nvPr/>
        </p:nvSpPr>
        <p:spPr>
          <a:xfrm>
            <a:off x="6421417" y="3429000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5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F64290-1ACC-1363-F783-A55FB74BA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37E053-58F3-C651-C68A-94F7DCA0E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FDCA3-084E-8B57-F029-917F70181414}"/>
              </a:ext>
            </a:extLst>
          </p:cNvPr>
          <p:cNvSpPr txBox="1"/>
          <p:nvPr/>
        </p:nvSpPr>
        <p:spPr>
          <a:xfrm>
            <a:off x="-5325" y="241345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 MATERIAL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CONCESSION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6198E0-2006-718A-D3C8-4EDD22DDD990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TEMPTED TO CONCEDE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A95240-B931-BF3E-0384-8EAC57909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9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FB4906-1CDC-1694-4C90-BB0F86ED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8824FD-5D04-F77C-DE91-7ADDC5FE3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47114C-2EB8-04A7-7A03-ED4CA24114D1}"/>
              </a:ext>
            </a:extLst>
          </p:cNvPr>
          <p:cNvSpPr txBox="1"/>
          <p:nvPr/>
        </p:nvSpPr>
        <p:spPr>
          <a:xfrm>
            <a:off x="-5325" y="241345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 SPIRITUAL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CONVICTION</a:t>
            </a:r>
            <a:endParaRPr lang="en-US" sz="60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BDDEE-75C1-3F12-ACFE-409749D6BED1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TEMPTED TO CONCEDE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579D20-5221-0C1D-8CDB-52339A102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2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E3299-51CF-6758-3339-3623D83BE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D5D2E6-5681-BAE2-5D7D-7E824B0ED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05438E2-9D31-C14F-CE97-11B1034AC62E}"/>
              </a:ext>
            </a:extLst>
          </p:cNvPr>
          <p:cNvSpPr/>
          <p:nvPr/>
        </p:nvSpPr>
        <p:spPr>
          <a:xfrm rot="18996663">
            <a:off x="3740116" y="-2305495"/>
            <a:ext cx="4580536" cy="4428955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4D8B5D1-4AC3-74C0-2FDB-328010DB4DA4}"/>
              </a:ext>
            </a:extLst>
          </p:cNvPr>
          <p:cNvSpPr/>
          <p:nvPr/>
        </p:nvSpPr>
        <p:spPr>
          <a:xfrm rot="8128838">
            <a:off x="2482404" y="4023799"/>
            <a:ext cx="6048758" cy="5962760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93ABC9-D661-F915-C1DF-FB71EC7CC607}"/>
              </a:ext>
            </a:extLst>
          </p:cNvPr>
          <p:cNvSpPr txBox="1"/>
          <p:nvPr/>
        </p:nvSpPr>
        <p:spPr>
          <a:xfrm>
            <a:off x="236009" y="2531255"/>
            <a:ext cx="3894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CONFORM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18A9B5-252D-ACC9-A045-B7F305F2B6CD}"/>
              </a:ext>
            </a:extLst>
          </p:cNvPr>
          <p:cNvSpPr txBox="1"/>
          <p:nvPr/>
        </p:nvSpPr>
        <p:spPr>
          <a:xfrm>
            <a:off x="301350" y="2169721"/>
            <a:ext cx="389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TEMPTED TO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6D1D2E-D9DE-28F2-D3DA-AC06D46DE97E}"/>
              </a:ext>
            </a:extLst>
          </p:cNvPr>
          <p:cNvSpPr txBox="1"/>
          <p:nvPr/>
        </p:nvSpPr>
        <p:spPr>
          <a:xfrm>
            <a:off x="3072341" y="5396589"/>
            <a:ext cx="4905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COMPROMISE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48AD2E-D27C-BBF9-A8DD-ED0B15553C15}"/>
              </a:ext>
            </a:extLst>
          </p:cNvPr>
          <p:cNvSpPr txBox="1"/>
          <p:nvPr/>
        </p:nvSpPr>
        <p:spPr>
          <a:xfrm>
            <a:off x="7806268" y="3319168"/>
            <a:ext cx="3894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CONCEDE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2F59EC-4BCA-C226-ACF0-50B7B520ABC2}"/>
              </a:ext>
            </a:extLst>
          </p:cNvPr>
          <p:cNvSpPr txBox="1"/>
          <p:nvPr/>
        </p:nvSpPr>
        <p:spPr>
          <a:xfrm>
            <a:off x="4000893" y="660209"/>
            <a:ext cx="3894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  <a:cs typeface="Arial" panose="020B0604020202020204" pitchFamily="34" charset="0"/>
              </a:rPr>
              <a:t>CORRUPT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A06A30-0B03-64DE-A209-7B82889666F6}"/>
              </a:ext>
            </a:extLst>
          </p:cNvPr>
          <p:cNvSpPr txBox="1"/>
          <p:nvPr/>
        </p:nvSpPr>
        <p:spPr>
          <a:xfrm>
            <a:off x="3559449" y="5073423"/>
            <a:ext cx="389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TEMPTED TO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D263AC-B243-9BFA-00DA-C25A433493CD}"/>
              </a:ext>
            </a:extLst>
          </p:cNvPr>
          <p:cNvSpPr txBox="1"/>
          <p:nvPr/>
        </p:nvSpPr>
        <p:spPr>
          <a:xfrm>
            <a:off x="4083050" y="327648"/>
            <a:ext cx="389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TEMPTED TO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A45A8B-6ECC-E814-7E55-2E7D60EFA41A}"/>
              </a:ext>
            </a:extLst>
          </p:cNvPr>
          <p:cNvSpPr txBox="1"/>
          <p:nvPr/>
        </p:nvSpPr>
        <p:spPr>
          <a:xfrm>
            <a:off x="7838016" y="2904195"/>
            <a:ext cx="389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TEMPTED TO</a:t>
            </a:r>
          </a:p>
        </p:txBody>
      </p:sp>
    </p:spTree>
    <p:extLst>
      <p:ext uri="{BB962C8B-B14F-4D97-AF65-F5344CB8AC3E}">
        <p14:creationId xmlns:p14="http://schemas.microsoft.com/office/powerpoint/2010/main" val="66452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4354A9B-E391-B0BB-C7E7-30AB87931A00}"/>
              </a:ext>
            </a:extLst>
          </p:cNvPr>
          <p:cNvSpPr txBox="1"/>
          <p:nvPr/>
        </p:nvSpPr>
        <p:spPr>
          <a:xfrm>
            <a:off x="0" y="816210"/>
            <a:ext cx="12192000" cy="818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85800" marR="5715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FREEDOM FROM</a:t>
            </a:r>
            <a:endParaRPr lang="en-US" sz="4800" b="1" dirty="0">
              <a:solidFill>
                <a:schemeClr val="bg1"/>
              </a:solidFill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E4F5C8-9962-93B9-8C8A-965F32825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trans="20000" pencilSize="5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83724"/>
            <a:ext cx="12192000" cy="38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3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1A3A46-9479-0331-08EE-6D1F79F92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9CE9CE-AAA2-B3ED-C066-C2AE7B164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CB73F2-B9F3-D2F3-D889-38C1A2A0E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13459" r="80543" b="72206"/>
          <a:stretch/>
        </p:blipFill>
        <p:spPr>
          <a:xfrm>
            <a:off x="1642532" y="1126067"/>
            <a:ext cx="736601" cy="78740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924CC2-36C8-6428-FF05-D2EA64D57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3" t="29489" r="80803" b="58026"/>
          <a:stretch/>
        </p:blipFill>
        <p:spPr>
          <a:xfrm>
            <a:off x="1676398" y="2184399"/>
            <a:ext cx="668867" cy="685800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2B01AA-CF4C-2562-EECE-B2D17C6C6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t="43823" r="80630" b="43231"/>
          <a:stretch/>
        </p:blipFill>
        <p:spPr>
          <a:xfrm>
            <a:off x="1655230" y="3073399"/>
            <a:ext cx="736601" cy="711202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FDBDFC-B5C3-866C-AA7B-82BFD627A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t="60470" r="81323" b="28433"/>
          <a:stretch/>
        </p:blipFill>
        <p:spPr>
          <a:xfrm>
            <a:off x="1676398" y="4004736"/>
            <a:ext cx="668867" cy="609598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6900D0-CB10-8D7C-AAB6-F41A65CD8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75113" r="81324" b="11940"/>
          <a:stretch/>
        </p:blipFill>
        <p:spPr>
          <a:xfrm>
            <a:off x="1676398" y="4860720"/>
            <a:ext cx="736600" cy="711202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D6F6D6-4E0C-6115-CDA8-8AD49928A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768" r="42451" b="73131"/>
          <a:stretch/>
        </p:blipFill>
        <p:spPr>
          <a:xfrm>
            <a:off x="7340599" y="1126067"/>
            <a:ext cx="736601" cy="719668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8404FC-BE1F-5836-84EC-3574C56F8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1" t="29952" r="42624" b="57563"/>
          <a:stretch/>
        </p:blipFill>
        <p:spPr>
          <a:xfrm>
            <a:off x="7408333" y="2116667"/>
            <a:ext cx="668867" cy="68580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39BEDF-8607-07DA-628F-1A725B344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4" t="43823" r="42452" b="43229"/>
          <a:stretch/>
        </p:blipFill>
        <p:spPr>
          <a:xfrm>
            <a:off x="7446432" y="3073399"/>
            <a:ext cx="668867" cy="711202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BD2CC8-07F9-904C-EECF-08DBB4FC5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60007" r="41930" b="27046"/>
          <a:stretch/>
        </p:blipFill>
        <p:spPr>
          <a:xfrm>
            <a:off x="7387166" y="3953934"/>
            <a:ext cx="787400" cy="711202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CC805E-7DEA-CBB3-AFE4-53765FE87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093" r="41931" b="11804"/>
          <a:stretch/>
        </p:blipFill>
        <p:spPr>
          <a:xfrm>
            <a:off x="7408333" y="4827710"/>
            <a:ext cx="787400" cy="778933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AFCAF3B-3676-9E32-D150-DF637FBE80B7}"/>
              </a:ext>
            </a:extLst>
          </p:cNvPr>
          <p:cNvSpPr txBox="1"/>
          <p:nvPr/>
        </p:nvSpPr>
        <p:spPr>
          <a:xfrm>
            <a:off x="2565400" y="1286933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River to Blood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B99B7F-6613-73FF-655F-EEE557B51EF0}"/>
              </a:ext>
            </a:extLst>
          </p:cNvPr>
          <p:cNvSpPr txBox="1"/>
          <p:nvPr/>
        </p:nvSpPr>
        <p:spPr>
          <a:xfrm>
            <a:off x="2565400" y="2249637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Frogs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F4D9C-814E-0B02-F931-D4D37529F691}"/>
              </a:ext>
            </a:extLst>
          </p:cNvPr>
          <p:cNvSpPr txBox="1"/>
          <p:nvPr/>
        </p:nvSpPr>
        <p:spPr>
          <a:xfrm>
            <a:off x="2565400" y="3202112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BCC5EC-D49D-A16E-1642-8E20D194DDC5}"/>
              </a:ext>
            </a:extLst>
          </p:cNvPr>
          <p:cNvSpPr txBox="1"/>
          <p:nvPr/>
        </p:nvSpPr>
        <p:spPr>
          <a:xfrm>
            <a:off x="2531534" y="4060623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Flies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BCA09-D7BC-8765-8D19-3DB02E515260}"/>
              </a:ext>
            </a:extLst>
          </p:cNvPr>
          <p:cNvSpPr txBox="1"/>
          <p:nvPr/>
        </p:nvSpPr>
        <p:spPr>
          <a:xfrm>
            <a:off x="2565400" y="4954711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Cattle Disease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C95622-B97F-3945-4DC1-8477D1270BCC}"/>
              </a:ext>
            </a:extLst>
          </p:cNvPr>
          <p:cNvSpPr txBox="1"/>
          <p:nvPr/>
        </p:nvSpPr>
        <p:spPr>
          <a:xfrm>
            <a:off x="8195734" y="1224291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Boils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A2466A-1468-DF0D-3E2C-FD7871F0FACA}"/>
              </a:ext>
            </a:extLst>
          </p:cNvPr>
          <p:cNvSpPr txBox="1"/>
          <p:nvPr/>
        </p:nvSpPr>
        <p:spPr>
          <a:xfrm>
            <a:off x="8212668" y="2249637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Hail Mixed with Fire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3736DA-B69A-1BD9-E0C7-8F130C97EB0B}"/>
              </a:ext>
            </a:extLst>
          </p:cNvPr>
          <p:cNvSpPr txBox="1"/>
          <p:nvPr/>
        </p:nvSpPr>
        <p:spPr>
          <a:xfrm>
            <a:off x="8229600" y="3202112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Locust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28F246-2E1D-E46D-8C32-2DEE27E82930}"/>
              </a:ext>
            </a:extLst>
          </p:cNvPr>
          <p:cNvSpPr txBox="1"/>
          <p:nvPr/>
        </p:nvSpPr>
        <p:spPr>
          <a:xfrm>
            <a:off x="8288869" y="4091114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Darkness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ADB130-696C-439C-E539-7CE6C3A782B9}"/>
              </a:ext>
            </a:extLst>
          </p:cNvPr>
          <p:cNvSpPr txBox="1"/>
          <p:nvPr/>
        </p:nvSpPr>
        <p:spPr>
          <a:xfrm>
            <a:off x="8288869" y="4938659"/>
            <a:ext cx="408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Death of First Born</a:t>
            </a:r>
          </a:p>
        </p:txBody>
      </p:sp>
    </p:spTree>
    <p:extLst>
      <p:ext uri="{BB962C8B-B14F-4D97-AF65-F5344CB8AC3E}">
        <p14:creationId xmlns:p14="http://schemas.microsoft.com/office/powerpoint/2010/main" val="306401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FC46D8-F414-BE1F-8342-220DB1091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5325" y="232100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TEMPTED TO CONFORM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EECAD1-E1E3-F01A-C6A5-F69E4767F109}"/>
              </a:ext>
            </a:extLst>
          </p:cNvPr>
          <p:cNvSpPr/>
          <p:nvPr/>
        </p:nvSpPr>
        <p:spPr>
          <a:xfrm>
            <a:off x="5590160" y="3489987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656655-1A59-7A97-BEB7-30C27C40AA96}"/>
              </a:ext>
            </a:extLst>
          </p:cNvPr>
          <p:cNvSpPr/>
          <p:nvPr/>
        </p:nvSpPr>
        <p:spPr>
          <a:xfrm>
            <a:off x="5843080" y="3490595"/>
            <a:ext cx="145915" cy="159521"/>
          </a:xfrm>
          <a:prstGeom prst="ellipse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AFA656-28B8-95BE-F00D-3F777532E15A}"/>
              </a:ext>
            </a:extLst>
          </p:cNvPr>
          <p:cNvSpPr/>
          <p:nvPr/>
        </p:nvSpPr>
        <p:spPr>
          <a:xfrm>
            <a:off x="6096000" y="3490595"/>
            <a:ext cx="145915" cy="159521"/>
          </a:xfrm>
          <a:prstGeom prst="ellipse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7C3269-3E70-76EF-417E-5FFBD3969A5C}"/>
              </a:ext>
            </a:extLst>
          </p:cNvPr>
          <p:cNvSpPr/>
          <p:nvPr/>
        </p:nvSpPr>
        <p:spPr>
          <a:xfrm>
            <a:off x="6348920" y="3489986"/>
            <a:ext cx="145915" cy="159521"/>
          </a:xfrm>
          <a:prstGeom prst="ellipse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92887B-C76C-0F85-F70B-A82E89B70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-5325" y="241345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 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CONFORMING </a:t>
            </a:r>
            <a:r>
              <a:rPr lang="en-US" sz="6000" dirty="0">
                <a:latin typeface="Franklin Gothic Demi Cond" panose="020B0706030402020204" pitchFamily="34" charset="0"/>
              </a:rPr>
              <a:t>INVITATION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TEMPTED TO CONFORM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0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31CA9C-F2D2-9C0D-43A2-7BD1A9B10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-5325" y="2413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COURAGEOUS </a:t>
            </a:r>
            <a:r>
              <a:rPr lang="en-US" sz="6000" dirty="0">
                <a:latin typeface="Franklin Gothic Demi Cond" panose="020B0706030402020204" pitchFamily="34" charset="0"/>
              </a:rPr>
              <a:t>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TEMPTED TO CONFORM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0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EABF7D-FBE5-5E49-553A-5128C9A08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-5325" y="232100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TEMPTED TO COMPROMISE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EECAD1-E1E3-F01A-C6A5-F69E4767F109}"/>
              </a:ext>
            </a:extLst>
          </p:cNvPr>
          <p:cNvSpPr/>
          <p:nvPr/>
        </p:nvSpPr>
        <p:spPr>
          <a:xfrm>
            <a:off x="5511877" y="3489987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656655-1A59-7A97-BEB7-30C27C40AA96}"/>
              </a:ext>
            </a:extLst>
          </p:cNvPr>
          <p:cNvSpPr/>
          <p:nvPr/>
        </p:nvSpPr>
        <p:spPr>
          <a:xfrm>
            <a:off x="5764797" y="3490595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AFA656-28B8-95BE-F00D-3F777532E15A}"/>
              </a:ext>
            </a:extLst>
          </p:cNvPr>
          <p:cNvSpPr/>
          <p:nvPr/>
        </p:nvSpPr>
        <p:spPr>
          <a:xfrm>
            <a:off x="6017717" y="3490595"/>
            <a:ext cx="145915" cy="159521"/>
          </a:xfrm>
          <a:prstGeom prst="ellipse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D04F2A-2AF3-774C-F876-649A128E1611}"/>
              </a:ext>
            </a:extLst>
          </p:cNvPr>
          <p:cNvSpPr/>
          <p:nvPr/>
        </p:nvSpPr>
        <p:spPr>
          <a:xfrm>
            <a:off x="6270637" y="3489987"/>
            <a:ext cx="145915" cy="159521"/>
          </a:xfrm>
          <a:prstGeom prst="ellipse">
            <a:avLst/>
          </a:prstGeom>
          <a:solidFill>
            <a:srgbClr val="86868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67296B-1E60-F4B7-042D-12566713B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0" y="212669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COMPROMISING</a:t>
            </a:r>
          </a:p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PROPOSAL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B2C7E-32FF-F7C3-8B6E-7752553836CD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TEMPTED TO COMPROMISE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6F80B6-F344-91D0-8E03-C93FD1A0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B70AA-CD15-12D6-17CA-994D4FE35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90E012-43B8-B1F8-906A-A48B744D8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E97857-0C44-04D3-0526-CD0E31606654}"/>
              </a:ext>
            </a:extLst>
          </p:cNvPr>
          <p:cNvSpPr txBox="1"/>
          <p:nvPr/>
        </p:nvSpPr>
        <p:spPr>
          <a:xfrm>
            <a:off x="0" y="212669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A </a:t>
            </a:r>
            <a:r>
              <a:rPr lang="en-US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CONSIDERATE</a:t>
            </a:r>
          </a:p>
          <a:p>
            <a:pPr algn="ctr"/>
            <a:r>
              <a:rPr lang="en-US" sz="6000" dirty="0">
                <a:latin typeface="Franklin Gothic Demi Cond" panose="020B0706030402020204" pitchFamily="34" charset="0"/>
              </a:rPr>
              <a:t>RESPONSE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58564-5163-7168-C4A3-364FFE0ECDAB}"/>
              </a:ext>
            </a:extLst>
          </p:cNvPr>
          <p:cNvSpPr txBox="1"/>
          <p:nvPr/>
        </p:nvSpPr>
        <p:spPr>
          <a:xfrm>
            <a:off x="-5325" y="6886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50000"/>
                    <a:lumOff val="50000"/>
                  </a:schemeClr>
                </a:solidFill>
                <a:latin typeface="Franklin Gothic Demi Cond" panose="020B0706030402020204" pitchFamily="34" charset="0"/>
              </a:rPr>
              <a:t>TEMPTED TO COMPROMISE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8389C6-4000-A057-592A-1788ACCE0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091" y="5842595"/>
            <a:ext cx="3365168" cy="11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5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22922"/>
            </a:gs>
            <a:gs pos="74000">
              <a:schemeClr val="bg1">
                <a:lumMod val="50000"/>
                <a:lumOff val="50000"/>
              </a:schemeClr>
            </a:gs>
            <a:gs pos="83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FFB92E-FBE8-2A30-80B6-DC5AFE84E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BB9541-BB44-533A-315C-114FF625738D}"/>
              </a:ext>
            </a:extLst>
          </p:cNvPr>
          <p:cNvSpPr txBox="1"/>
          <p:nvPr/>
        </p:nvSpPr>
        <p:spPr>
          <a:xfrm>
            <a:off x="-5325" y="2321004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Franklin Gothic Demi Cond" panose="020B0706030402020204" pitchFamily="34" charset="0"/>
              </a:rPr>
              <a:t>TEMPTED TO CORRUPT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EECAD1-E1E3-F01A-C6A5-F69E4767F109}"/>
              </a:ext>
            </a:extLst>
          </p:cNvPr>
          <p:cNvSpPr/>
          <p:nvPr/>
        </p:nvSpPr>
        <p:spPr>
          <a:xfrm>
            <a:off x="5584835" y="3489987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656655-1A59-7A97-BEB7-30C27C40AA96}"/>
              </a:ext>
            </a:extLst>
          </p:cNvPr>
          <p:cNvSpPr/>
          <p:nvPr/>
        </p:nvSpPr>
        <p:spPr>
          <a:xfrm>
            <a:off x="5837755" y="3490595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AFA656-28B8-95BE-F00D-3F777532E15A}"/>
              </a:ext>
            </a:extLst>
          </p:cNvPr>
          <p:cNvSpPr/>
          <p:nvPr/>
        </p:nvSpPr>
        <p:spPr>
          <a:xfrm>
            <a:off x="6090675" y="3490595"/>
            <a:ext cx="145915" cy="1595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EE6CFE-F596-0AD3-68ED-70947A5DB689}"/>
              </a:ext>
            </a:extLst>
          </p:cNvPr>
          <p:cNvSpPr/>
          <p:nvPr/>
        </p:nvSpPr>
        <p:spPr>
          <a:xfrm>
            <a:off x="6343595" y="3489986"/>
            <a:ext cx="145915" cy="159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39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873</TotalTime>
  <Words>105</Words>
  <Application>Microsoft Office PowerPoint</Application>
  <PresentationFormat>Widescreen</PresentationFormat>
  <Paragraphs>49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Bookman Old Style</vt:lpstr>
      <vt:lpstr>Calibri</vt:lpstr>
      <vt:lpstr>Franklin Gothic Book</vt:lpstr>
      <vt:lpstr>Franklin Gothic Demi Cond</vt:lpstr>
      <vt:lpstr>Franklin Gothic Medium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7</cp:revision>
  <dcterms:created xsi:type="dcterms:W3CDTF">2024-09-18T20:28:22Z</dcterms:created>
  <dcterms:modified xsi:type="dcterms:W3CDTF">2024-11-08T19:40:35Z</dcterms:modified>
</cp:coreProperties>
</file>