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69" r:id="rId6"/>
    <p:sldId id="270" r:id="rId7"/>
    <p:sldId id="259" r:id="rId8"/>
    <p:sldId id="260" r:id="rId9"/>
    <p:sldId id="262" r:id="rId10"/>
    <p:sldId id="263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763B"/>
    <a:srgbClr val="691C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3" autoAdjust="0"/>
    <p:restoredTop sz="94660"/>
  </p:normalViewPr>
  <p:slideViewPr>
    <p:cSldViewPr snapToGrid="0">
      <p:cViewPr varScale="1">
        <p:scale>
          <a:sx n="90" d="100"/>
          <a:sy n="90" d="100"/>
        </p:scale>
        <p:origin x="307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Traxler" userId="8d020bc7ca9e1d4a" providerId="LiveId" clId="{02ABFB67-21EE-4487-8B57-5D2CFBAE1A71}"/>
    <pc:docChg chg="modSld">
      <pc:chgData name="Danny Traxler" userId="8d020bc7ca9e1d4a" providerId="LiveId" clId="{02ABFB67-21EE-4487-8B57-5D2CFBAE1A71}" dt="2024-11-20T18:16:56.228" v="4" actId="207"/>
      <pc:docMkLst>
        <pc:docMk/>
      </pc:docMkLst>
      <pc:sldChg chg="modSp mod">
        <pc:chgData name="Danny Traxler" userId="8d020bc7ca9e1d4a" providerId="LiveId" clId="{02ABFB67-21EE-4487-8B57-5D2CFBAE1A71}" dt="2024-11-20T18:16:28.036" v="1" actId="207"/>
        <pc:sldMkLst>
          <pc:docMk/>
          <pc:sldMk cId="477685492" sldId="258"/>
        </pc:sldMkLst>
        <pc:spChg chg="mod">
          <ac:chgData name="Danny Traxler" userId="8d020bc7ca9e1d4a" providerId="LiveId" clId="{02ABFB67-21EE-4487-8B57-5D2CFBAE1A71}" dt="2024-11-20T18:16:28.036" v="1" actId="207"/>
          <ac:spMkLst>
            <pc:docMk/>
            <pc:sldMk cId="477685492" sldId="258"/>
            <ac:spMk id="2" creationId="{3101AFD2-42C9-1919-C19C-2796E5F688D2}"/>
          </ac:spMkLst>
        </pc:spChg>
      </pc:sldChg>
      <pc:sldChg chg="modSp mod">
        <pc:chgData name="Danny Traxler" userId="8d020bc7ca9e1d4a" providerId="LiveId" clId="{02ABFB67-21EE-4487-8B57-5D2CFBAE1A71}" dt="2024-11-20T18:16:46.804" v="3" actId="207"/>
        <pc:sldMkLst>
          <pc:docMk/>
          <pc:sldMk cId="4178116266" sldId="260"/>
        </pc:sldMkLst>
        <pc:spChg chg="mod">
          <ac:chgData name="Danny Traxler" userId="8d020bc7ca9e1d4a" providerId="LiveId" clId="{02ABFB67-21EE-4487-8B57-5D2CFBAE1A71}" dt="2024-11-20T18:16:46.804" v="3" actId="207"/>
          <ac:spMkLst>
            <pc:docMk/>
            <pc:sldMk cId="4178116266" sldId="260"/>
            <ac:spMk id="2" creationId="{3101AFD2-42C9-1919-C19C-2796E5F688D2}"/>
          </ac:spMkLst>
        </pc:spChg>
      </pc:sldChg>
      <pc:sldChg chg="modSp mod">
        <pc:chgData name="Danny Traxler" userId="8d020bc7ca9e1d4a" providerId="LiveId" clId="{02ABFB67-21EE-4487-8B57-5D2CFBAE1A71}" dt="2024-11-20T18:16:56.228" v="4" actId="207"/>
        <pc:sldMkLst>
          <pc:docMk/>
          <pc:sldMk cId="1092474261" sldId="263"/>
        </pc:sldMkLst>
        <pc:spChg chg="mod">
          <ac:chgData name="Danny Traxler" userId="8d020bc7ca9e1d4a" providerId="LiveId" clId="{02ABFB67-21EE-4487-8B57-5D2CFBAE1A71}" dt="2024-11-20T18:16:56.228" v="4" actId="207"/>
          <ac:spMkLst>
            <pc:docMk/>
            <pc:sldMk cId="1092474261" sldId="263"/>
            <ac:spMk id="2" creationId="{3101AFD2-42C9-1919-C19C-2796E5F688D2}"/>
          </ac:spMkLst>
        </pc:spChg>
      </pc:sldChg>
      <pc:sldChg chg="modSp mod">
        <pc:chgData name="Danny Traxler" userId="8d020bc7ca9e1d4a" providerId="LiveId" clId="{02ABFB67-21EE-4487-8B57-5D2CFBAE1A71}" dt="2024-11-20T18:16:37.882" v="2" actId="207"/>
        <pc:sldMkLst>
          <pc:docMk/>
          <pc:sldMk cId="4142007752" sldId="270"/>
        </pc:sldMkLst>
        <pc:spChg chg="mod">
          <ac:chgData name="Danny Traxler" userId="8d020bc7ca9e1d4a" providerId="LiveId" clId="{02ABFB67-21EE-4487-8B57-5D2CFBAE1A71}" dt="2024-11-20T18:16:37.882" v="2" actId="207"/>
          <ac:spMkLst>
            <pc:docMk/>
            <pc:sldMk cId="4142007752" sldId="270"/>
            <ac:spMk id="2" creationId="{EA6CD26E-09C1-B611-D630-8E202866E7A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0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29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9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392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2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7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3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10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8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4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08F66-41F5-4B94-974C-E6587829DA83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43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367171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BATTLE FOR THE </a:t>
            </a:r>
          </a:p>
          <a:p>
            <a:pPr algn="ctr"/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CHRISTIAN HOME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075B92-647D-96FE-9DFF-E2B5672D9035}"/>
              </a:ext>
            </a:extLst>
          </p:cNvPr>
          <p:cNvSpPr txBox="1"/>
          <p:nvPr/>
        </p:nvSpPr>
        <p:spPr>
          <a:xfrm>
            <a:off x="0" y="532047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Gospel Shoes -</a:t>
            </a:r>
          </a:p>
        </p:txBody>
      </p:sp>
    </p:spTree>
    <p:extLst>
      <p:ext uri="{BB962C8B-B14F-4D97-AF65-F5344CB8AC3E}">
        <p14:creationId xmlns:p14="http://schemas.microsoft.com/office/powerpoint/2010/main" val="2869615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816759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Gospel Brings </a:t>
            </a:r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Peace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01AFD2-42C9-1919-C19C-2796E5F688D2}"/>
              </a:ext>
            </a:extLst>
          </p:cNvPr>
          <p:cNvSpPr txBox="1"/>
          <p:nvPr/>
        </p:nvSpPr>
        <p:spPr>
          <a:xfrm>
            <a:off x="0" y="222071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A976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POWER OF THE SHOES</a:t>
            </a:r>
          </a:p>
        </p:txBody>
      </p:sp>
    </p:spTree>
    <p:extLst>
      <p:ext uri="{BB962C8B-B14F-4D97-AF65-F5344CB8AC3E}">
        <p14:creationId xmlns:p14="http://schemas.microsoft.com/office/powerpoint/2010/main" val="1092474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367171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BATTLE FOR THE </a:t>
            </a:r>
          </a:p>
          <a:p>
            <a:pPr algn="ctr"/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CHRISTIAN HOME</a:t>
            </a:r>
          </a:p>
        </p:txBody>
      </p:sp>
    </p:spTree>
    <p:extLst>
      <p:ext uri="{BB962C8B-B14F-4D97-AF65-F5344CB8AC3E}">
        <p14:creationId xmlns:p14="http://schemas.microsoft.com/office/powerpoint/2010/main" val="1436984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459504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PURPOSE</a:t>
            </a:r>
          </a:p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SHOES</a:t>
            </a:r>
          </a:p>
        </p:txBody>
      </p:sp>
    </p:spTree>
    <p:extLst>
      <p:ext uri="{BB962C8B-B14F-4D97-AF65-F5344CB8AC3E}">
        <p14:creationId xmlns:p14="http://schemas.microsoft.com/office/powerpoint/2010/main" val="156498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816759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Provided A </a:t>
            </a:r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Foundation</a:t>
            </a:r>
            <a:endParaRPr lang="en-US" sz="6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01AFD2-42C9-1919-C19C-2796E5F688D2}"/>
              </a:ext>
            </a:extLst>
          </p:cNvPr>
          <p:cNvSpPr txBox="1"/>
          <p:nvPr/>
        </p:nvSpPr>
        <p:spPr>
          <a:xfrm>
            <a:off x="0" y="222071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A976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THE SHOES</a:t>
            </a:r>
          </a:p>
        </p:txBody>
      </p:sp>
    </p:spTree>
    <p:extLst>
      <p:ext uri="{BB962C8B-B14F-4D97-AF65-F5344CB8AC3E}">
        <p14:creationId xmlns:p14="http://schemas.microsoft.com/office/powerpoint/2010/main" val="477685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72C569-C3A8-D7DA-CB1E-A072617B98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lavius Josephus - World History Encyclopedia">
            <a:extLst>
              <a:ext uri="{FF2B5EF4-FFF2-40B4-BE49-F238E27FC236}">
                <a16:creationId xmlns:a16="http://schemas.microsoft.com/office/drawing/2014/main" id="{652A2589-D95F-8D2B-D62A-F96180AD55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641" y="529167"/>
            <a:ext cx="3802507" cy="481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965829D-485B-DC3E-36F5-5243ECD86394}"/>
              </a:ext>
            </a:extLst>
          </p:cNvPr>
          <p:cNvSpPr txBox="1"/>
          <p:nvPr/>
        </p:nvSpPr>
        <p:spPr>
          <a:xfrm>
            <a:off x="651933" y="5342467"/>
            <a:ext cx="39454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Garamond" panose="02020404030301010803" pitchFamily="18" charset="0"/>
              </a:rPr>
              <a:t>Josephus Flavius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6AB83D-4185-7EF6-9FA0-04314306FCF9}"/>
              </a:ext>
            </a:extLst>
          </p:cNvPr>
          <p:cNvSpPr txBox="1"/>
          <p:nvPr/>
        </p:nvSpPr>
        <p:spPr>
          <a:xfrm>
            <a:off x="575160" y="5935134"/>
            <a:ext cx="3945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Garamond" panose="02020404030301010803" pitchFamily="18" charset="0"/>
              </a:rPr>
              <a:t>37-100 AD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E14C9B-AB20-1836-8D40-BB03E33982B3}"/>
              </a:ext>
            </a:extLst>
          </p:cNvPr>
          <p:cNvSpPr txBox="1"/>
          <p:nvPr/>
        </p:nvSpPr>
        <p:spPr>
          <a:xfrm>
            <a:off x="5825067" y="1042991"/>
            <a:ext cx="5588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Garamond" panose="02020404030301010803" pitchFamily="18" charset="0"/>
              </a:rPr>
              <a:t>“The Roman Centurion shoes are thickly studded with sharp nails on the bottom, so as to ensure a good grip for marching and in battle.”</a:t>
            </a:r>
          </a:p>
        </p:txBody>
      </p:sp>
    </p:spTree>
    <p:extLst>
      <p:ext uri="{BB962C8B-B14F-4D97-AF65-F5344CB8AC3E}">
        <p14:creationId xmlns:p14="http://schemas.microsoft.com/office/powerpoint/2010/main" val="1976658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E5FEB8-6920-7799-69F1-3066951CBC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CBDEF77-EB1F-5E60-794D-FDCB1CDE8154}"/>
              </a:ext>
            </a:extLst>
          </p:cNvPr>
          <p:cNvSpPr txBox="1"/>
          <p:nvPr/>
        </p:nvSpPr>
        <p:spPr>
          <a:xfrm>
            <a:off x="1189566" y="5731933"/>
            <a:ext cx="9812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aramond" panose="02020404030301010803" pitchFamily="18" charset="0"/>
              </a:rPr>
              <a:t>The Roman Soldier’s Footwear - Caligae</a:t>
            </a:r>
          </a:p>
        </p:txBody>
      </p:sp>
      <p:pic>
        <p:nvPicPr>
          <p:cNvPr id="2054" name="Picture 6" descr="SIMPLE ROMAN CALIGAE IN LEATHER - Via Temporis">
            <a:extLst>
              <a:ext uri="{FF2B5EF4-FFF2-40B4-BE49-F238E27FC236}">
                <a16:creationId xmlns:a16="http://schemas.microsoft.com/office/drawing/2014/main" id="{58C4069B-F2E8-1671-D9AF-14EC0FC021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89" y="1303868"/>
            <a:ext cx="4727222" cy="3403600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Pin page">
            <a:extLst>
              <a:ext uri="{FF2B5EF4-FFF2-40B4-BE49-F238E27FC236}">
                <a16:creationId xmlns:a16="http://schemas.microsoft.com/office/drawing/2014/main" id="{2F061335-5B5A-51F8-96E6-4464E136EB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36134"/>
            <a:ext cx="5486910" cy="3403599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4623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D4CED5-FC7F-255A-F704-18A52A7D00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B7A0B723-3F8B-B4EF-15A2-A4AE28006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4BEC44D-4758-468A-E736-B1ACE0C77AD3}"/>
              </a:ext>
            </a:extLst>
          </p:cNvPr>
          <p:cNvSpPr txBox="1"/>
          <p:nvPr/>
        </p:nvSpPr>
        <p:spPr>
          <a:xfrm>
            <a:off x="0" y="2816759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Provided </a:t>
            </a:r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  <a:endParaRPr lang="en-US" sz="6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A6CD26E-09C1-B611-D630-8E202866E7AD}"/>
              </a:ext>
            </a:extLst>
          </p:cNvPr>
          <p:cNvSpPr txBox="1"/>
          <p:nvPr/>
        </p:nvSpPr>
        <p:spPr>
          <a:xfrm>
            <a:off x="0" y="222071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A976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THE SHOES</a:t>
            </a:r>
          </a:p>
        </p:txBody>
      </p:sp>
    </p:spTree>
    <p:extLst>
      <p:ext uri="{BB962C8B-B14F-4D97-AF65-F5344CB8AC3E}">
        <p14:creationId xmlns:p14="http://schemas.microsoft.com/office/powerpoint/2010/main" val="4142007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459504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PREPARTION</a:t>
            </a:r>
          </a:p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SHOES</a:t>
            </a:r>
          </a:p>
        </p:txBody>
      </p:sp>
    </p:spTree>
    <p:extLst>
      <p:ext uri="{BB962C8B-B14F-4D97-AF65-F5344CB8AC3E}">
        <p14:creationId xmlns:p14="http://schemas.microsoft.com/office/powerpoint/2010/main" val="1796428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-1" y="2816759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 The</a:t>
            </a:r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Gospel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01AFD2-42C9-1919-C19C-2796E5F688D2}"/>
              </a:ext>
            </a:extLst>
          </p:cNvPr>
          <p:cNvSpPr txBox="1"/>
          <p:nvPr/>
        </p:nvSpPr>
        <p:spPr>
          <a:xfrm>
            <a:off x="-1" y="222071"/>
            <a:ext cx="6798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A976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PREPARATION OF THE SHOES</a:t>
            </a:r>
          </a:p>
        </p:txBody>
      </p:sp>
    </p:spTree>
    <p:extLst>
      <p:ext uri="{BB962C8B-B14F-4D97-AF65-F5344CB8AC3E}">
        <p14:creationId xmlns:p14="http://schemas.microsoft.com/office/powerpoint/2010/main" val="4178116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459504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POWER</a:t>
            </a:r>
          </a:p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SHOES</a:t>
            </a:r>
          </a:p>
        </p:txBody>
      </p:sp>
    </p:spTree>
    <p:extLst>
      <p:ext uri="{BB962C8B-B14F-4D97-AF65-F5344CB8AC3E}">
        <p14:creationId xmlns:p14="http://schemas.microsoft.com/office/powerpoint/2010/main" val="902504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56</TotalTime>
  <Words>103</Words>
  <Application>Microsoft Office PowerPoint</Application>
  <PresentationFormat>Widescreen</PresentationFormat>
  <Paragraphs>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Garamond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Danny Traxler</dc:creator>
  <cp:lastModifiedBy>Danny Traxler</cp:lastModifiedBy>
  <cp:revision>6</cp:revision>
  <dcterms:created xsi:type="dcterms:W3CDTF">2024-10-02T18:12:55Z</dcterms:created>
  <dcterms:modified xsi:type="dcterms:W3CDTF">2024-11-20T18:16:59Z</dcterms:modified>
</cp:coreProperties>
</file>