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6" r:id="rId5"/>
    <p:sldId id="259" r:id="rId6"/>
    <p:sldId id="260" r:id="rId7"/>
    <p:sldId id="262" r:id="rId8"/>
    <p:sldId id="263" r:id="rId9"/>
    <p:sldId id="267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91C1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E48BDDB-6831-4558-B574-68616122B98E}" v="1" dt="2024-11-13T18:36:05.92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23" autoAdjust="0"/>
    <p:restoredTop sz="94660"/>
  </p:normalViewPr>
  <p:slideViewPr>
    <p:cSldViewPr snapToGrid="0">
      <p:cViewPr varScale="1">
        <p:scale>
          <a:sx n="90" d="100"/>
          <a:sy n="90" d="100"/>
        </p:scale>
        <p:origin x="307" y="67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ny Traxler" userId="8d020bc7ca9e1d4a" providerId="LiveId" clId="{8E48BDDB-6831-4558-B574-68616122B98E}"/>
    <pc:docChg chg="addSld modSld">
      <pc:chgData name="Danny Traxler" userId="8d020bc7ca9e1d4a" providerId="LiveId" clId="{8E48BDDB-6831-4558-B574-68616122B98E}" dt="2024-11-13T18:37:56.939" v="354" actId="1076"/>
      <pc:docMkLst>
        <pc:docMk/>
      </pc:docMkLst>
      <pc:sldChg chg="modSp mod">
        <pc:chgData name="Danny Traxler" userId="8d020bc7ca9e1d4a" providerId="LiveId" clId="{8E48BDDB-6831-4558-B574-68616122B98E}" dt="2024-11-13T18:34:16.782" v="33" actId="1076"/>
        <pc:sldMkLst>
          <pc:docMk/>
          <pc:sldMk cId="1564980639" sldId="257"/>
        </pc:sldMkLst>
        <pc:spChg chg="mod">
          <ac:chgData name="Danny Traxler" userId="8d020bc7ca9e1d4a" providerId="LiveId" clId="{8E48BDDB-6831-4558-B574-68616122B98E}" dt="2024-11-13T18:34:16.782" v="33" actId="1076"/>
          <ac:spMkLst>
            <pc:docMk/>
            <pc:sldMk cId="1564980639" sldId="257"/>
            <ac:spMk id="4" creationId="{4A9681A5-480B-A6F9-F710-C460D0F3ED91}"/>
          </ac:spMkLst>
        </pc:spChg>
      </pc:sldChg>
      <pc:sldChg chg="modSp mod">
        <pc:chgData name="Danny Traxler" userId="8d020bc7ca9e1d4a" providerId="LiveId" clId="{8E48BDDB-6831-4558-B574-68616122B98E}" dt="2024-11-13T18:34:44.977" v="100" actId="207"/>
        <pc:sldMkLst>
          <pc:docMk/>
          <pc:sldMk cId="477685492" sldId="258"/>
        </pc:sldMkLst>
        <pc:spChg chg="mod">
          <ac:chgData name="Danny Traxler" userId="8d020bc7ca9e1d4a" providerId="LiveId" clId="{8E48BDDB-6831-4558-B574-68616122B98E}" dt="2024-11-13T18:34:24.273" v="65" actId="6549"/>
          <ac:spMkLst>
            <pc:docMk/>
            <pc:sldMk cId="477685492" sldId="258"/>
            <ac:spMk id="2" creationId="{3101AFD2-42C9-1919-C19C-2796E5F688D2}"/>
          </ac:spMkLst>
        </pc:spChg>
        <pc:spChg chg="mod">
          <ac:chgData name="Danny Traxler" userId="8d020bc7ca9e1d4a" providerId="LiveId" clId="{8E48BDDB-6831-4558-B574-68616122B98E}" dt="2024-11-13T18:34:44.977" v="100" actId="207"/>
          <ac:spMkLst>
            <pc:docMk/>
            <pc:sldMk cId="477685492" sldId="258"/>
            <ac:spMk id="4" creationId="{4A9681A5-480B-A6F9-F710-C460D0F3ED91}"/>
          </ac:spMkLst>
        </pc:spChg>
      </pc:sldChg>
      <pc:sldChg chg="modSp mod">
        <pc:chgData name="Danny Traxler" userId="8d020bc7ca9e1d4a" providerId="LiveId" clId="{8E48BDDB-6831-4558-B574-68616122B98E}" dt="2024-11-13T18:35:28.752" v="152" actId="1076"/>
        <pc:sldMkLst>
          <pc:docMk/>
          <pc:sldMk cId="1796428299" sldId="259"/>
        </pc:sldMkLst>
        <pc:spChg chg="mod">
          <ac:chgData name="Danny Traxler" userId="8d020bc7ca9e1d4a" providerId="LiveId" clId="{8E48BDDB-6831-4558-B574-68616122B98E}" dt="2024-11-13T18:35:28.752" v="152" actId="1076"/>
          <ac:spMkLst>
            <pc:docMk/>
            <pc:sldMk cId="1796428299" sldId="259"/>
            <ac:spMk id="4" creationId="{4A9681A5-480B-A6F9-F710-C460D0F3ED91}"/>
          </ac:spMkLst>
        </pc:spChg>
      </pc:sldChg>
      <pc:sldChg chg="modSp mod">
        <pc:chgData name="Danny Traxler" userId="8d020bc7ca9e1d4a" providerId="LiveId" clId="{8E48BDDB-6831-4558-B574-68616122B98E}" dt="2024-11-13T18:37:56.939" v="354" actId="1076"/>
        <pc:sldMkLst>
          <pc:docMk/>
          <pc:sldMk cId="4178116266" sldId="260"/>
        </pc:sldMkLst>
        <pc:spChg chg="mod">
          <ac:chgData name="Danny Traxler" userId="8d020bc7ca9e1d4a" providerId="LiveId" clId="{8E48BDDB-6831-4558-B574-68616122B98E}" dt="2024-11-13T18:35:35.559" v="181" actId="6549"/>
          <ac:spMkLst>
            <pc:docMk/>
            <pc:sldMk cId="4178116266" sldId="260"/>
            <ac:spMk id="2" creationId="{3101AFD2-42C9-1919-C19C-2796E5F688D2}"/>
          </ac:spMkLst>
        </pc:spChg>
        <pc:spChg chg="mod">
          <ac:chgData name="Danny Traxler" userId="8d020bc7ca9e1d4a" providerId="LiveId" clId="{8E48BDDB-6831-4558-B574-68616122B98E}" dt="2024-11-13T18:36:10.569" v="232" actId="1076"/>
          <ac:spMkLst>
            <pc:docMk/>
            <pc:sldMk cId="4178116266" sldId="260"/>
            <ac:spMk id="4" creationId="{4A9681A5-480B-A6F9-F710-C460D0F3ED91}"/>
          </ac:spMkLst>
        </pc:spChg>
        <pc:picChg chg="mod">
          <ac:chgData name="Danny Traxler" userId="8d020bc7ca9e1d4a" providerId="LiveId" clId="{8E48BDDB-6831-4558-B574-68616122B98E}" dt="2024-11-13T18:37:56.939" v="354" actId="1076"/>
          <ac:picMkLst>
            <pc:docMk/>
            <pc:sldMk cId="4178116266" sldId="260"/>
            <ac:picMk id="1026" creationId="{19338AE2-B99E-E515-E756-ABF0507BC4FF}"/>
          </ac:picMkLst>
        </pc:picChg>
      </pc:sldChg>
      <pc:sldChg chg="modSp mod">
        <pc:chgData name="Danny Traxler" userId="8d020bc7ca9e1d4a" providerId="LiveId" clId="{8E48BDDB-6831-4558-B574-68616122B98E}" dt="2024-11-13T18:36:38.827" v="275" actId="1076"/>
        <pc:sldMkLst>
          <pc:docMk/>
          <pc:sldMk cId="902504294" sldId="262"/>
        </pc:sldMkLst>
        <pc:spChg chg="mod">
          <ac:chgData name="Danny Traxler" userId="8d020bc7ca9e1d4a" providerId="LiveId" clId="{8E48BDDB-6831-4558-B574-68616122B98E}" dt="2024-11-13T18:36:38.827" v="275" actId="1076"/>
          <ac:spMkLst>
            <pc:docMk/>
            <pc:sldMk cId="902504294" sldId="262"/>
            <ac:spMk id="4" creationId="{4A9681A5-480B-A6F9-F710-C460D0F3ED91}"/>
          </ac:spMkLst>
        </pc:spChg>
      </pc:sldChg>
      <pc:sldChg chg="modSp mod">
        <pc:chgData name="Danny Traxler" userId="8d020bc7ca9e1d4a" providerId="LiveId" clId="{8E48BDDB-6831-4558-B574-68616122B98E}" dt="2024-11-13T18:37:03.874" v="348" actId="6549"/>
        <pc:sldMkLst>
          <pc:docMk/>
          <pc:sldMk cId="1092474261" sldId="263"/>
        </pc:sldMkLst>
        <pc:spChg chg="mod">
          <ac:chgData name="Danny Traxler" userId="8d020bc7ca9e1d4a" providerId="LiveId" clId="{8E48BDDB-6831-4558-B574-68616122B98E}" dt="2024-11-13T18:36:48.581" v="309" actId="6549"/>
          <ac:spMkLst>
            <pc:docMk/>
            <pc:sldMk cId="1092474261" sldId="263"/>
            <ac:spMk id="2" creationId="{3101AFD2-42C9-1919-C19C-2796E5F688D2}"/>
          </ac:spMkLst>
        </pc:spChg>
        <pc:spChg chg="mod">
          <ac:chgData name="Danny Traxler" userId="8d020bc7ca9e1d4a" providerId="LiveId" clId="{8E48BDDB-6831-4558-B574-68616122B98E}" dt="2024-11-13T18:37:03.874" v="348" actId="6549"/>
          <ac:spMkLst>
            <pc:docMk/>
            <pc:sldMk cId="1092474261" sldId="263"/>
            <ac:spMk id="4" creationId="{4A9681A5-480B-A6F9-F710-C460D0F3ED91}"/>
          </ac:spMkLst>
        </pc:spChg>
      </pc:sldChg>
      <pc:sldChg chg="modSp add mod">
        <pc:chgData name="Danny Traxler" userId="8d020bc7ca9e1d4a" providerId="LiveId" clId="{8E48BDDB-6831-4558-B574-68616122B98E}" dt="2024-11-13T18:35:09.655" v="122" actId="20577"/>
        <pc:sldMkLst>
          <pc:docMk/>
          <pc:sldMk cId="2287817433" sldId="266"/>
        </pc:sldMkLst>
        <pc:spChg chg="mod">
          <ac:chgData name="Danny Traxler" userId="8d020bc7ca9e1d4a" providerId="LiveId" clId="{8E48BDDB-6831-4558-B574-68616122B98E}" dt="2024-11-13T18:35:09.655" v="122" actId="20577"/>
          <ac:spMkLst>
            <pc:docMk/>
            <pc:sldMk cId="2287817433" sldId="266"/>
            <ac:spMk id="4" creationId="{B80D0D91-BD1F-8BCD-7EE6-77517F359BE1}"/>
          </ac:spMkLst>
        </pc:spChg>
      </pc:sldChg>
      <pc:sldChg chg="modSp add mod">
        <pc:chgData name="Danny Traxler" userId="8d020bc7ca9e1d4a" providerId="LiveId" clId="{8E48BDDB-6831-4558-B574-68616122B98E}" dt="2024-11-13T18:37:17.061" v="353" actId="20577"/>
        <pc:sldMkLst>
          <pc:docMk/>
          <pc:sldMk cId="168460598" sldId="267"/>
        </pc:sldMkLst>
        <pc:spChg chg="mod">
          <ac:chgData name="Danny Traxler" userId="8d020bc7ca9e1d4a" providerId="LiveId" clId="{8E48BDDB-6831-4558-B574-68616122B98E}" dt="2024-11-13T18:37:17.061" v="353" actId="20577"/>
          <ac:spMkLst>
            <pc:docMk/>
            <pc:sldMk cId="168460598" sldId="267"/>
            <ac:spMk id="4" creationId="{D4F40B15-33FB-CA2D-C194-C6C44EA55D2F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B98BDE-BEFE-F71D-6BF9-65ADF19DDE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43B73E0-7009-0E81-E1B0-06AD7F82A4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BA61F1-DCC5-FEFF-3B0B-21649A593F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08F66-41F5-4B94-974C-E6587829DA83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B57E58-BE9C-E222-3192-A8808B3C9D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D0B49A-E8E3-464F-4B3B-3D5D69E94D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A5489-EE18-441C-99A0-3B5D39A5C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72486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06B892-FB2C-8451-634A-C08AE44F0A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44C8B3E-D4E3-C571-0CF7-B97D474C57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C1C39E-8E7B-EFFC-74A9-289C4431D0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08F66-41F5-4B94-974C-E6587829DA83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00EB07-0325-07E5-7AFF-98428638C5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04553B-D699-9A66-6EEC-B5DDFD5533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A5489-EE18-441C-99A0-3B5D39A5C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8662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0560E71-9BD2-CC56-7BAB-3A7987A930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4D84D91-CEC0-8D3F-8BBB-7ECA68392A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364468-CC69-297C-474E-68AE7C99D5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08F66-41F5-4B94-974C-E6587829DA83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6A438D-09A2-0174-94E5-C0552ED7CC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8CBBA0-A302-8243-711F-25572D3DF8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A5489-EE18-441C-99A0-3B5D39A5C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33980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8C048E-5517-B370-E0CB-ED6B704F01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EC6F2F-AF06-34A0-840A-A186DA8F3C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6F87DB-9540-5CDE-A649-1D70DDA3BF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08F66-41F5-4B94-974C-E6587829DA83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6B6DCF-F4A5-EF67-94D6-5B0FF278CC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5AA131-1239-D2A8-6B80-B01C60BCBD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A5489-EE18-441C-99A0-3B5D39A5C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4242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4AD740-466A-85DC-43D1-5CCD0AF6A3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01B13C-F296-6A11-FB11-F6A6B854FC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1EF727-3220-207E-5190-5DE9F88BA0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08F66-41F5-4B94-974C-E6587829DA83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DC0353-316A-143F-7156-8D4BC658E1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851E97-B56A-2091-B917-C22BBBE973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A5489-EE18-441C-99A0-3B5D39A5C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9630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88F26B-C78E-5C0B-82DC-41C81260AB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B33C77-4B56-C4FC-7D04-E7DCFF6A32C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DF95B3-08A7-764E-5466-702D6D59A6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BC8D94-A7EA-A6BC-971C-F6F85E7516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08F66-41F5-4B94-974C-E6587829DA83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3BF4160-0D4F-64B3-1C47-13E1D7A882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0EC4DE-EDB4-49A6-20C3-9FD8C5C98C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A5489-EE18-441C-99A0-3B5D39A5C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806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015C19-1F10-519D-09CC-7224424B18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8A5659-11E0-E6B8-4811-6297B8C292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21171D9-05B1-36DC-0243-7D53ED2A1E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72CC4E9-039C-7E5C-2C7E-9F920EFC285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62C755C-9486-C799-E350-319F964D950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A88177A-C290-F5AA-5600-31090CCAAC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08F66-41F5-4B94-974C-E6587829DA83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0688F56-7F73-D622-985E-0C2BD747F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718041D-E754-EB8D-2793-A5829797C4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A5489-EE18-441C-99A0-3B5D39A5C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7063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041947-9CE8-5B92-F181-2EF8E284BA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DDD1DAC-A895-958F-4C42-9CFC70293D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08F66-41F5-4B94-974C-E6587829DA83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F85E27E-8098-4720-4C30-5C479D1EC9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A41DB3C-9848-2F48-5F5B-B879884820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A5489-EE18-441C-99A0-3B5D39A5C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97442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FC41DF0-86E3-F046-0C82-D013A82453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08F66-41F5-4B94-974C-E6587829DA83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A478A95-5E0B-A83A-187B-F781707DE0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E6FA66-5831-BF36-1395-DEA9628424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A5489-EE18-441C-99A0-3B5D39A5C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890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6BA2D6-F5E3-7EDF-AC7A-5FBD98EC3C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9D6BA0-4F1E-BD7D-CE70-3195AA8E1E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23E5B7E-34BD-5E8B-8EA2-7BCE84AF9C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669E249-90FF-81EF-7EE1-2662025E2D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08F66-41F5-4B94-974C-E6587829DA83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2133557-05CB-33E0-EC55-B658927D4F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89E42D-8D94-AB19-B3B3-5DB8035416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A5489-EE18-441C-99A0-3B5D39A5C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6012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912F08-3C4E-7009-3339-205B7FF69F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3DBFD8F-0F64-734B-46BE-B6CD70F631F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C70126A-3D28-929F-DDF9-2234649474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64C5963-3A4E-5FB0-279B-BC137656A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08F66-41F5-4B94-974C-E6587829DA83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D9C16EF-78A9-B7BB-0454-69B32EEB42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3C02A0-B361-AEB0-C103-B961E10283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A5489-EE18-441C-99A0-3B5D39A5C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2814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833FF0F-1D37-842E-1FCD-5482EC919B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F75B0B-2C63-D5CE-2553-0B4E559D4C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BF1741-AB33-0D4A-EB35-22A3E65F9A0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A08F66-41F5-4B94-974C-E6587829DA83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06910D-C331-B55C-C4E1-D25C7F8F90A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6CDACD-0470-A95F-5D28-C3B51C99C2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7A5489-EE18-441C-99A0-3B5D39A5C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2446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Workshop Steam::Centurion Armor Set">
            <a:extLst>
              <a:ext uri="{FF2B5EF4-FFF2-40B4-BE49-F238E27FC236}">
                <a16:creationId xmlns:a16="http://schemas.microsoft.com/office/drawing/2014/main" id="{19338AE2-B99E-E515-E756-ABF0507BC4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A9681A5-480B-A6F9-F710-C460D0F3ED91}"/>
              </a:ext>
            </a:extLst>
          </p:cNvPr>
          <p:cNvSpPr txBox="1"/>
          <p:nvPr/>
        </p:nvSpPr>
        <p:spPr>
          <a:xfrm>
            <a:off x="0" y="2367171"/>
            <a:ext cx="121920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BATTLE FOR THE </a:t>
            </a:r>
          </a:p>
          <a:p>
            <a:pPr algn="ctr"/>
            <a:r>
              <a:rPr lang="en-US" sz="6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CHRISTIAN HOME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6075B92-647D-96FE-9DFF-E2B5672D9035}"/>
              </a:ext>
            </a:extLst>
          </p:cNvPr>
          <p:cNvSpPr txBox="1"/>
          <p:nvPr/>
        </p:nvSpPr>
        <p:spPr>
          <a:xfrm>
            <a:off x="0" y="5320471"/>
            <a:ext cx="1219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The Breastplate of Righteousness -</a:t>
            </a:r>
          </a:p>
        </p:txBody>
      </p:sp>
    </p:spTree>
    <p:extLst>
      <p:ext uri="{BB962C8B-B14F-4D97-AF65-F5344CB8AC3E}">
        <p14:creationId xmlns:p14="http://schemas.microsoft.com/office/powerpoint/2010/main" val="28696154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Workshop Steam::Centurion Armor Set">
            <a:extLst>
              <a:ext uri="{FF2B5EF4-FFF2-40B4-BE49-F238E27FC236}">
                <a16:creationId xmlns:a16="http://schemas.microsoft.com/office/drawing/2014/main" id="{19338AE2-B99E-E515-E756-ABF0507BC4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A9681A5-480B-A6F9-F710-C460D0F3ED91}"/>
              </a:ext>
            </a:extLst>
          </p:cNvPr>
          <p:cNvSpPr txBox="1"/>
          <p:nvPr/>
        </p:nvSpPr>
        <p:spPr>
          <a:xfrm>
            <a:off x="0" y="2367171"/>
            <a:ext cx="121920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BATTLE FOR THE </a:t>
            </a:r>
          </a:p>
          <a:p>
            <a:pPr algn="ctr"/>
            <a:r>
              <a:rPr lang="en-US" sz="6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CHRISTIAN HOME</a:t>
            </a:r>
          </a:p>
        </p:txBody>
      </p:sp>
    </p:spTree>
    <p:extLst>
      <p:ext uri="{BB962C8B-B14F-4D97-AF65-F5344CB8AC3E}">
        <p14:creationId xmlns:p14="http://schemas.microsoft.com/office/powerpoint/2010/main" val="14369847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Workshop Steam::Centurion Armor Set">
            <a:extLst>
              <a:ext uri="{FF2B5EF4-FFF2-40B4-BE49-F238E27FC236}">
                <a16:creationId xmlns:a16="http://schemas.microsoft.com/office/drawing/2014/main" id="{19338AE2-B99E-E515-E756-ABF0507BC4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A9681A5-480B-A6F9-F710-C460D0F3ED91}"/>
              </a:ext>
            </a:extLst>
          </p:cNvPr>
          <p:cNvSpPr txBox="1"/>
          <p:nvPr/>
        </p:nvSpPr>
        <p:spPr>
          <a:xfrm>
            <a:off x="0" y="2921168"/>
            <a:ext cx="12192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ILLUSTRATION</a:t>
            </a:r>
          </a:p>
        </p:txBody>
      </p:sp>
    </p:spTree>
    <p:extLst>
      <p:ext uri="{BB962C8B-B14F-4D97-AF65-F5344CB8AC3E}">
        <p14:creationId xmlns:p14="http://schemas.microsoft.com/office/powerpoint/2010/main" val="15649806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Workshop Steam::Centurion Armor Set">
            <a:extLst>
              <a:ext uri="{FF2B5EF4-FFF2-40B4-BE49-F238E27FC236}">
                <a16:creationId xmlns:a16="http://schemas.microsoft.com/office/drawing/2014/main" id="{19338AE2-B99E-E515-E756-ABF0507BC4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A9681A5-480B-A6F9-F710-C460D0F3ED91}"/>
              </a:ext>
            </a:extLst>
          </p:cNvPr>
          <p:cNvSpPr txBox="1"/>
          <p:nvPr/>
        </p:nvSpPr>
        <p:spPr>
          <a:xfrm>
            <a:off x="0" y="2816759"/>
            <a:ext cx="12192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en-US" sz="6000" dirty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Roman</a:t>
            </a:r>
            <a:r>
              <a:rPr lang="en-US" sz="6000" dirty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Centurion</a:t>
            </a:r>
            <a:endParaRPr lang="en-US" sz="6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101AFD2-42C9-1919-C19C-2796E5F688D2}"/>
              </a:ext>
            </a:extLst>
          </p:cNvPr>
          <p:cNvSpPr txBox="1"/>
          <p:nvPr/>
        </p:nvSpPr>
        <p:spPr>
          <a:xfrm>
            <a:off x="0" y="222071"/>
            <a:ext cx="6096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691C1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ILLUSTRATION</a:t>
            </a:r>
          </a:p>
        </p:txBody>
      </p:sp>
    </p:spTree>
    <p:extLst>
      <p:ext uri="{BB962C8B-B14F-4D97-AF65-F5344CB8AC3E}">
        <p14:creationId xmlns:p14="http://schemas.microsoft.com/office/powerpoint/2010/main" val="4776854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A313937-9C89-30E5-5FFA-67663C56798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Workshop Steam::Centurion Armor Set">
            <a:extLst>
              <a:ext uri="{FF2B5EF4-FFF2-40B4-BE49-F238E27FC236}">
                <a16:creationId xmlns:a16="http://schemas.microsoft.com/office/drawing/2014/main" id="{0C7F7C09-9BB0-19DD-E6E7-25FDAB0E23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80D0D91-BD1F-8BCD-7EE6-77517F359BE1}"/>
              </a:ext>
            </a:extLst>
          </p:cNvPr>
          <p:cNvSpPr txBox="1"/>
          <p:nvPr/>
        </p:nvSpPr>
        <p:spPr>
          <a:xfrm>
            <a:off x="0" y="2816759"/>
            <a:ext cx="12192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en-US" sz="6000" dirty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Breastplate</a:t>
            </a:r>
            <a:endParaRPr lang="en-US" sz="6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7F9F49A-40B1-855F-1F3B-5332F81919BD}"/>
              </a:ext>
            </a:extLst>
          </p:cNvPr>
          <p:cNvSpPr txBox="1"/>
          <p:nvPr/>
        </p:nvSpPr>
        <p:spPr>
          <a:xfrm>
            <a:off x="0" y="222071"/>
            <a:ext cx="6096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691C1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ILLUSTRATION</a:t>
            </a:r>
          </a:p>
        </p:txBody>
      </p:sp>
    </p:spTree>
    <p:extLst>
      <p:ext uri="{BB962C8B-B14F-4D97-AF65-F5344CB8AC3E}">
        <p14:creationId xmlns:p14="http://schemas.microsoft.com/office/powerpoint/2010/main" val="22878174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Workshop Steam::Centurion Armor Set">
            <a:extLst>
              <a:ext uri="{FF2B5EF4-FFF2-40B4-BE49-F238E27FC236}">
                <a16:creationId xmlns:a16="http://schemas.microsoft.com/office/drawing/2014/main" id="{19338AE2-B99E-E515-E756-ABF0507BC4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A9681A5-480B-A6F9-F710-C460D0F3ED91}"/>
              </a:ext>
            </a:extLst>
          </p:cNvPr>
          <p:cNvSpPr txBox="1"/>
          <p:nvPr/>
        </p:nvSpPr>
        <p:spPr>
          <a:xfrm>
            <a:off x="0" y="2921168"/>
            <a:ext cx="12192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DEFINITION</a:t>
            </a:r>
          </a:p>
        </p:txBody>
      </p:sp>
    </p:spTree>
    <p:extLst>
      <p:ext uri="{BB962C8B-B14F-4D97-AF65-F5344CB8AC3E}">
        <p14:creationId xmlns:p14="http://schemas.microsoft.com/office/powerpoint/2010/main" val="17964282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Workshop Steam::Centurion Armor Set">
            <a:extLst>
              <a:ext uri="{FF2B5EF4-FFF2-40B4-BE49-F238E27FC236}">
                <a16:creationId xmlns:a16="http://schemas.microsoft.com/office/drawing/2014/main" id="{19338AE2-B99E-E515-E756-ABF0507BC4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A9681A5-480B-A6F9-F710-C460D0F3ED91}"/>
              </a:ext>
            </a:extLst>
          </p:cNvPr>
          <p:cNvSpPr txBox="1"/>
          <p:nvPr/>
        </p:nvSpPr>
        <p:spPr>
          <a:xfrm>
            <a:off x="-1" y="2367171"/>
            <a:ext cx="12192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en-US" sz="6000" dirty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Breastplate</a:t>
            </a:r>
          </a:p>
          <a:p>
            <a:pPr algn="ctr"/>
            <a:r>
              <a:rPr lang="en-US" sz="6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Righteousness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101AFD2-42C9-1919-C19C-2796E5F688D2}"/>
              </a:ext>
            </a:extLst>
          </p:cNvPr>
          <p:cNvSpPr txBox="1"/>
          <p:nvPr/>
        </p:nvSpPr>
        <p:spPr>
          <a:xfrm>
            <a:off x="-1" y="222071"/>
            <a:ext cx="67987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691C1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DEFINITION</a:t>
            </a:r>
          </a:p>
        </p:txBody>
      </p:sp>
    </p:spTree>
    <p:extLst>
      <p:ext uri="{BB962C8B-B14F-4D97-AF65-F5344CB8AC3E}">
        <p14:creationId xmlns:p14="http://schemas.microsoft.com/office/powerpoint/2010/main" val="41781162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Workshop Steam::Centurion Armor Set">
            <a:extLst>
              <a:ext uri="{FF2B5EF4-FFF2-40B4-BE49-F238E27FC236}">
                <a16:creationId xmlns:a16="http://schemas.microsoft.com/office/drawing/2014/main" id="{19338AE2-B99E-E515-E756-ABF0507BC4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A9681A5-480B-A6F9-F710-C460D0F3ED91}"/>
              </a:ext>
            </a:extLst>
          </p:cNvPr>
          <p:cNvSpPr txBox="1"/>
          <p:nvPr/>
        </p:nvSpPr>
        <p:spPr>
          <a:xfrm>
            <a:off x="0" y="2921168"/>
            <a:ext cx="12192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APPLICATION</a:t>
            </a:r>
          </a:p>
        </p:txBody>
      </p:sp>
    </p:spTree>
    <p:extLst>
      <p:ext uri="{BB962C8B-B14F-4D97-AF65-F5344CB8AC3E}">
        <p14:creationId xmlns:p14="http://schemas.microsoft.com/office/powerpoint/2010/main" val="9025042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Workshop Steam::Centurion Armor Set">
            <a:extLst>
              <a:ext uri="{FF2B5EF4-FFF2-40B4-BE49-F238E27FC236}">
                <a16:creationId xmlns:a16="http://schemas.microsoft.com/office/drawing/2014/main" id="{19338AE2-B99E-E515-E756-ABF0507BC4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A9681A5-480B-A6F9-F710-C460D0F3ED91}"/>
              </a:ext>
            </a:extLst>
          </p:cNvPr>
          <p:cNvSpPr txBox="1"/>
          <p:nvPr/>
        </p:nvSpPr>
        <p:spPr>
          <a:xfrm>
            <a:off x="0" y="2816759"/>
            <a:ext cx="12192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Guard</a:t>
            </a:r>
            <a:r>
              <a:rPr lang="en-US" sz="6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Your Heart</a:t>
            </a:r>
            <a:endParaRPr lang="en-US" sz="6000" dirty="0">
              <a:solidFill>
                <a:schemeClr val="accent4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101AFD2-42C9-1919-C19C-2796E5F688D2}"/>
              </a:ext>
            </a:extLst>
          </p:cNvPr>
          <p:cNvSpPr txBox="1"/>
          <p:nvPr/>
        </p:nvSpPr>
        <p:spPr>
          <a:xfrm>
            <a:off x="0" y="222071"/>
            <a:ext cx="7315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691C1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APPLICATION</a:t>
            </a:r>
          </a:p>
        </p:txBody>
      </p:sp>
    </p:spTree>
    <p:extLst>
      <p:ext uri="{BB962C8B-B14F-4D97-AF65-F5344CB8AC3E}">
        <p14:creationId xmlns:p14="http://schemas.microsoft.com/office/powerpoint/2010/main" val="10924742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C7CE8F2-72E9-2DB0-6D3E-8837FE17063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Workshop Steam::Centurion Armor Set">
            <a:extLst>
              <a:ext uri="{FF2B5EF4-FFF2-40B4-BE49-F238E27FC236}">
                <a16:creationId xmlns:a16="http://schemas.microsoft.com/office/drawing/2014/main" id="{5FB8C1A4-C91A-BD9C-7DF0-A3313AB9A8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D4F40B15-33FB-CA2D-C194-C6C44EA55D2F}"/>
              </a:ext>
            </a:extLst>
          </p:cNvPr>
          <p:cNvSpPr txBox="1"/>
          <p:nvPr/>
        </p:nvSpPr>
        <p:spPr>
          <a:xfrm>
            <a:off x="0" y="2816759"/>
            <a:ext cx="12192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Give</a:t>
            </a:r>
            <a:r>
              <a:rPr lang="en-US" sz="6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Your Heart</a:t>
            </a:r>
            <a:endParaRPr lang="en-US" sz="6000" dirty="0">
              <a:solidFill>
                <a:schemeClr val="accent4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9200A7F-0FC3-02DC-6445-72702D32FB6D}"/>
              </a:ext>
            </a:extLst>
          </p:cNvPr>
          <p:cNvSpPr txBox="1"/>
          <p:nvPr/>
        </p:nvSpPr>
        <p:spPr>
          <a:xfrm>
            <a:off x="0" y="222071"/>
            <a:ext cx="7315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691C1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APPLICATION</a:t>
            </a:r>
          </a:p>
        </p:txBody>
      </p:sp>
    </p:spTree>
    <p:extLst>
      <p:ext uri="{BB962C8B-B14F-4D97-AF65-F5344CB8AC3E}">
        <p14:creationId xmlns:p14="http://schemas.microsoft.com/office/powerpoint/2010/main" val="1684605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49</Words>
  <Application>Microsoft Office PowerPoint</Application>
  <PresentationFormat>Widescreen</PresentationFormat>
  <Paragraphs>19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Danny Traxler</dc:creator>
  <cp:lastModifiedBy>Danny Traxler</cp:lastModifiedBy>
  <cp:revision>5</cp:revision>
  <dcterms:created xsi:type="dcterms:W3CDTF">2024-10-02T18:12:55Z</dcterms:created>
  <dcterms:modified xsi:type="dcterms:W3CDTF">2024-11-13T18:38:42Z</dcterms:modified>
</cp:coreProperties>
</file>