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01" r:id="rId4"/>
  </p:sldMasterIdLst>
  <p:notesMasterIdLst>
    <p:notesMasterId r:id="rId41"/>
  </p:notesMasterIdLst>
  <p:sldIdLst>
    <p:sldId id="894" r:id="rId5"/>
    <p:sldId id="1418" r:id="rId6"/>
    <p:sldId id="934" r:id="rId7"/>
    <p:sldId id="937" r:id="rId8"/>
    <p:sldId id="648" r:id="rId9"/>
    <p:sldId id="649" r:id="rId10"/>
    <p:sldId id="650" r:id="rId11"/>
    <p:sldId id="651" r:id="rId12"/>
    <p:sldId id="951" r:id="rId13"/>
    <p:sldId id="952" r:id="rId14"/>
    <p:sldId id="1459" r:id="rId15"/>
    <p:sldId id="554" r:id="rId16"/>
    <p:sldId id="531" r:id="rId17"/>
    <p:sldId id="1416" r:id="rId18"/>
    <p:sldId id="557" r:id="rId19"/>
    <p:sldId id="1417" r:id="rId20"/>
    <p:sldId id="1310" r:id="rId21"/>
    <p:sldId id="257" r:id="rId22"/>
    <p:sldId id="258" r:id="rId23"/>
    <p:sldId id="259" r:id="rId24"/>
    <p:sldId id="260" r:id="rId25"/>
    <p:sldId id="264" r:id="rId26"/>
    <p:sldId id="265" r:id="rId27"/>
    <p:sldId id="266" r:id="rId28"/>
    <p:sldId id="270" r:id="rId29"/>
    <p:sldId id="271" r:id="rId30"/>
    <p:sldId id="272" r:id="rId31"/>
    <p:sldId id="273" r:id="rId32"/>
    <p:sldId id="1460" r:id="rId33"/>
    <p:sldId id="372" r:id="rId34"/>
    <p:sldId id="373" r:id="rId35"/>
    <p:sldId id="988" r:id="rId36"/>
    <p:sldId id="374" r:id="rId37"/>
    <p:sldId id="375" r:id="rId38"/>
    <p:sldId id="376" r:id="rId39"/>
    <p:sldId id="995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7BEE-B971-4788-8CCC-D259FF3E2025}">
          <p14:sldIdLst>
            <p14:sldId id="894"/>
            <p14:sldId id="1418"/>
            <p14:sldId id="934"/>
            <p14:sldId id="937"/>
            <p14:sldId id="648"/>
            <p14:sldId id="649"/>
            <p14:sldId id="650"/>
            <p14:sldId id="651"/>
            <p14:sldId id="951"/>
            <p14:sldId id="952"/>
            <p14:sldId id="1459"/>
            <p14:sldId id="554"/>
            <p14:sldId id="531"/>
            <p14:sldId id="1416"/>
            <p14:sldId id="557"/>
            <p14:sldId id="1417"/>
            <p14:sldId id="1310"/>
            <p14:sldId id="257"/>
            <p14:sldId id="258"/>
            <p14:sldId id="259"/>
            <p14:sldId id="260"/>
            <p14:sldId id="264"/>
            <p14:sldId id="265"/>
            <p14:sldId id="266"/>
            <p14:sldId id="270"/>
            <p14:sldId id="271"/>
            <p14:sldId id="272"/>
            <p14:sldId id="273"/>
            <p14:sldId id="1460"/>
            <p14:sldId id="372"/>
            <p14:sldId id="373"/>
            <p14:sldId id="988"/>
            <p14:sldId id="374"/>
            <p14:sldId id="375"/>
            <p14:sldId id="376"/>
          </p14:sldIdLst>
        </p14:section>
        <p14:section name="59" id="{78B4AD4F-ADC9-44E7-8F8F-132869BBD54F}">
          <p14:sldIdLst>
            <p14:sldId id="995"/>
          </p14:sldIdLst>
        </p14:section>
        <p14:section name="105" id="{C3FF295F-83FE-4FF4-9DFD-1F730F57BC8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F8F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0767" autoAdjust="0"/>
  </p:normalViewPr>
  <p:slideViewPr>
    <p:cSldViewPr snapToGrid="0">
      <p:cViewPr varScale="1">
        <p:scale>
          <a:sx n="98" d="100"/>
          <a:sy n="98" d="100"/>
        </p:scale>
        <p:origin x="100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F8D49-5CFD-4B59-842D-203BA36594C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D9BAD-A2AA-4527-89E9-F5818D14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5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D9BAD-A2AA-4527-89E9-F5818D142D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5" name="Google Shape;2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D9BAD-A2AA-4527-89E9-F5818D142D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62DB-8130-4421-8ADB-8B0C82C42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DF35-1F91-4424-8233-A37536D85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380C-1B99-426F-8132-D9FE6CFD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88DC-62FA-47A5-8232-CCBE2048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0DBC-A9F9-4FD4-AD99-5540A9D3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3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C8EB-F941-4EB4-AF44-21C4C027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27765-CDAD-4246-B925-89E63C1BC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7DE8-3F61-4968-91CC-BFC2FB0B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12A2-7EF5-4F00-9B00-F5F9860C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62E2E-385E-494A-91EA-84F2A7AF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0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82DB3-6B72-4C76-A7E9-2CC92AC69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728E8-ED5F-48AD-B999-45BFE0A89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31382-2106-4E07-9023-DE5002DB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5CB8E-F1AC-4176-9CBB-AEB456B7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BBA63-BF05-46EB-A286-DE121241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0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62DB-8130-4421-8ADB-8B0C82C42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9DF35-1F91-4424-8233-A37536D85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380C-1B99-426F-8132-D9FE6CFD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88DC-62FA-47A5-8232-CCBE2048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0DBC-A9F9-4FD4-AD99-5540A9D3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1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D81A-9AB9-4070-B932-E02BAC9C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2742-765E-458C-8CE5-7C9D337D4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6B536-F277-4F43-B2BE-AA68B57C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84B41-33D9-48A6-8B41-ECAF399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DA068-FD02-45F2-BC34-25A5875CF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9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6538-DF28-4E33-9DF7-E66E5B69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68E5C-B9C1-4431-B700-651B4E4C1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C7E4-7718-4A73-BCD7-154C60DB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3C9C4-5FD8-4238-B953-2EB46B51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6FDF7-878E-4210-922B-9620362F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C4D5-4695-453F-AF31-DC1CE1E2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4E076-1A4A-426A-BB2E-BEB6476B1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0C25C-5647-46FE-94B0-113848EAE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DE85B-4B1E-417B-993D-085D5105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04C90-1984-42BD-B498-49E4E163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03843-E451-4ECF-9C76-695C08A1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7356-056E-4879-9C47-E94C84F9B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60D4D-0BFE-4644-945F-9869281AF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1D88B-764F-418A-9E59-E0579B515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0B13B-A2D0-4442-830A-0AD78F09F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4E798-791C-46C3-8E43-E1CB8E0C7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904930-0F2B-451E-A76C-D5ABC791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D03B4C-6FAD-443E-9947-3F89633A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581E3-48B1-4CE8-95BC-554A5EAD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27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1884-7D0C-4246-A29D-566BD6DF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C48B9-6ED6-4464-9A34-AB324882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2FA13-4B7F-43FD-B723-47C601BB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89CCC-CF47-48EF-A6B9-7080F82F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82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A4F6E-5ED4-4740-A41B-D8190595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F1D0C-30A7-47C3-AEBF-2AD65360B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55074-191D-49B2-AD6F-C2EE8BBE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74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A1F3-7177-4940-9BEE-83C202CF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51BCE-360F-44CA-BB60-D35357A9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68255-8FC0-42C9-AAD2-381A01CD3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DDF61-2BBE-49EE-8DCE-D127F561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AF63B-4C0A-44DA-B619-42BDB38E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C241-94A7-46A2-A14C-03801CFE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D81A-9AB9-4070-B932-E02BAC9C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2742-765E-458C-8CE5-7C9D337D4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6B536-F277-4F43-B2BE-AA68B57C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84B41-33D9-48A6-8B41-ECAF399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DA068-FD02-45F2-BC34-25A5875CF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4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BA6B-B677-4BE8-A7B1-E3DBE5A2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061463-855A-4B80-B3D0-8D8976B71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6A5D3-78AD-432D-BBE4-2F7AB55AC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09E7A-DD54-462D-9A27-F6BA10FB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3DF38-66A5-4FFE-A315-8DE5CBDF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88CB4-C7CC-4BD6-9C77-4A8C9146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26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C8EB-F941-4EB4-AF44-21C4C027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27765-CDAD-4246-B925-89E63C1BC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7DE8-3F61-4968-91CC-BFC2FB0B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12A2-7EF5-4F00-9B00-F5F9860C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62E2E-385E-494A-91EA-84F2A7AF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92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82DB3-6B72-4C76-A7E9-2CC92AC69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728E8-ED5F-48AD-B999-45BFE0A89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31382-2106-4E07-9023-DE5002DB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5CB8E-F1AC-4176-9CBB-AEB456B7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BBA63-BF05-46EB-A286-DE121241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7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624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3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175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335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774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440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7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6538-DF28-4E33-9DF7-E66E5B69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68E5C-B9C1-4431-B700-651B4E4C1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C7E4-7718-4A73-BCD7-154C60DB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3C9C4-5FD8-4238-B953-2EB46B51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6FDF7-878E-4210-922B-9620362F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590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84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15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3B971C-9412-D0D1-C11E-5796575AC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ABB4-68D5-8F94-675A-5CC79B5D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4B4E9-5516-F3D5-F74B-3123F6895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348C-04D6-BCFB-A6C5-0F228C53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031D6-C73A-0526-0728-50976A9F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6C575-97D0-9735-3577-A127C9D4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98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C93F3-6449-3AE4-A754-F460FC8C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736B7-A0D5-BC3C-DE26-CE2C2812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1EA5A-4487-C119-B1B7-C1A6E6274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981C6-A364-1357-DC8E-00F17A97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BD43E-9E7E-42FD-4EE0-AD8A1863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9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EEBA-2414-64BE-476B-0E129ED5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B547-E80A-B537-3AC1-86A229D5B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DA0D0-A347-B24A-B523-C6AD7A9A3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BA029-D878-BF82-E148-979E24D6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9026-C6C0-9B95-4495-6B44E647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A08C5-473A-06E9-1ECE-87ED25D8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02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502C-D6F7-526F-1B00-9A087ED6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58838-E9E3-368E-F022-62FFA5601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38909-D8F6-6AE1-3B58-D31E7EDD3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4C3FB-CA67-45E8-AC60-09CB95BB2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38009-E38F-1B76-D536-809D686A4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3AD7A-B56B-0C18-93C6-D092AFE3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82AB3-71DA-A4E9-4DBC-241C4817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09F98-66D1-6552-C40D-32B906AC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80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DDFC-0D50-EA1E-E9FC-93E16C53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3FC659-C94C-E291-CF1E-B1310EBD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F4144-67BA-A42C-794F-114C1294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432E8-E876-2900-761F-1E12363A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93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239FE-A30E-7D5E-0E39-F3F1E44A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134C4-A985-3C64-30BE-8645D0A5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7CD94-773B-F71C-DEE7-035B6DD3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C4D5-4695-453F-AF31-DC1CE1E2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4E076-1A4A-426A-BB2E-BEB6476B1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0C25C-5647-46FE-94B0-113848EAE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DE85B-4B1E-417B-993D-085D5105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04C90-1984-42BD-B498-49E4E163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03843-E451-4ECF-9C76-695C08A1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12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AF54-33C7-02ED-5C3D-92532A1C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4EAEE-5D75-EDE6-6E02-335D72E5E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6E6A-2008-D25F-D3FA-98745D3F6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30668-D3EF-5DD7-D0AD-BDCD635F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75EA9-8F0C-F396-4DB8-096150D32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3CF8C-74E8-AD3A-1E07-C1691DEF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0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73F8-BB23-1FEC-4327-F9CC2331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864CE-F330-78B1-B401-982006FE4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7CC66-1BDA-6829-A9BB-E1AABE790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A2517-B771-6691-23AE-3D84EBFB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E5F07-ED11-4F30-0005-93AC3B17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C17FB-2CA8-60C6-CB71-AE1C687C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85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9FD8-3B41-5BAB-3C85-A8B5B0B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BC4E3-0888-AE0F-CCDD-AE6DDA47C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DB95-1397-1090-6BD7-E6593985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F9B96-6BC1-A6F6-78EE-6E061FCB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DB6F4-6E0E-542E-6498-4E3172F3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6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85185-37A2-2B78-4161-03B78F165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880D5-C913-B8FD-F470-2A8A1C98B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A4FFE-AEA1-849C-59B0-9A80571CE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AC841-EE0E-4509-A8F9-52021F32ECD1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D8E5-D33E-D889-4715-D0380E8C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F838B-4B42-1576-5372-CBEDFC1F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87289-1B81-42EB-8065-BE29248BA7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6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7356-056E-4879-9C47-E94C84F9B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60D4D-0BFE-4644-945F-9869281AF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1D88B-764F-418A-9E59-E0579B515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0B13B-A2D0-4442-830A-0AD78F09F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4E798-791C-46C3-8E43-E1CB8E0C7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904930-0F2B-451E-A76C-D5ABC791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D03B4C-6FAD-443E-9947-3F89633A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581E3-48B1-4CE8-95BC-554A5EAD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1884-7D0C-4246-A29D-566BD6DF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C48B9-6ED6-4464-9A34-AB324882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2FA13-4B7F-43FD-B723-47C601BB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89CCC-CF47-48EF-A6B9-7080F82F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0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A4F6E-5ED4-4740-A41B-D8190595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F1D0C-30A7-47C3-AEBF-2AD65360B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55074-191D-49B2-AD6F-C2EE8BBE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A1F3-7177-4940-9BEE-83C202CF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51BCE-360F-44CA-BB60-D35357A9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68255-8FC0-42C9-AAD2-381A01CD3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DDF61-2BBE-49EE-8DCE-D127F561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AF63B-4C0A-44DA-B619-42BDB38E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C241-94A7-46A2-A14C-03801CFE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BA6B-B677-4BE8-A7B1-E3DBE5A2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061463-855A-4B80-B3D0-8D8976B71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6A5D3-78AD-432D-BBE4-2F7AB55AC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09E7A-DD54-462D-9A27-F6BA10FB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3DF38-66A5-4FFE-A315-8DE5CBDF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88CB4-C7CC-4BD6-9C77-4A8C9146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DC9F6-AEC1-4B67-8EBA-CC672846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C9F4C-9567-4528-AE59-0C34B274F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562B5-3DC8-423F-A973-3CD5D88FC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7436-9BCA-4CCB-8A4E-AA48D6F81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3EE6-EB8E-40E2-BF1A-B7335746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DC9F6-AEC1-4B67-8EBA-CC672846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C9F4C-9567-4528-AE59-0C34B274F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562B5-3DC8-423F-A973-3CD5D88FC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DBDB-3A6B-4F70-A337-D17F6446715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7436-9BCA-4CCB-8A4E-AA48D6F81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3EE6-EB8E-40E2-BF1A-B7335746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9A2C-1E89-4E5C-8D9C-009A60B2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2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723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9879F6-C3F6-D8ED-3835-7E349F6FBF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0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55D5AE4-6516-39C4-BE5B-CF4D1BE89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/>
          <a:stretch/>
        </p:blipFill>
        <p:spPr bwMode="auto">
          <a:xfrm>
            <a:off x="0" y="0"/>
            <a:ext cx="12188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02FBF0-C10D-9F50-5EFE-829FC3ECDB06}"/>
              </a:ext>
            </a:extLst>
          </p:cNvPr>
          <p:cNvSpPr/>
          <p:nvPr/>
        </p:nvSpPr>
        <p:spPr>
          <a:xfrm>
            <a:off x="0" y="54979"/>
            <a:ext cx="12192000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the angel said unto her, Fear not, Mary: for thou hast found favour with God. And, behold, thou shalt conceive in thy womb, and bring forth a son, and shalt call his name JESUS.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Luke 1:30-31</a:t>
            </a:r>
            <a:endParaRPr kumimoji="0" lang="en-US" sz="80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9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39" y="942680"/>
            <a:ext cx="11671539" cy="570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can I give Him, poor as I am?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If I were a shepherd I would bring a lamb;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If I were a wiseman I would do my part;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Yet what can I give Him?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Give Him my heart.</a:t>
            </a:r>
          </a:p>
        </p:txBody>
      </p:sp>
    </p:spTree>
    <p:extLst>
      <p:ext uri="{BB962C8B-B14F-4D97-AF65-F5344CB8AC3E}">
        <p14:creationId xmlns:p14="http://schemas.microsoft.com/office/powerpoint/2010/main" val="22676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7"/>
            <a:ext cx="10515600" cy="898067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06148"/>
            <a:ext cx="12192000" cy="5851852"/>
          </a:xfrm>
        </p:spPr>
        <p:txBody>
          <a:bodyPr vert="horz" lIns="91440" tIns="45720" rIns="91440" bIns="45720" numCol="2" rtlCol="0">
            <a:noAutofit/>
          </a:bodyPr>
          <a:lstStyle/>
          <a:p>
            <a:pPr marL="914400" lvl="2" indent="0">
              <a:lnSpc>
                <a:spcPct val="80000"/>
              </a:lnSpc>
              <a:buNone/>
            </a:pPr>
            <a:endParaRPr lang="en-US" sz="56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6000" baseline="30000">
                <a:latin typeface="Roboto" panose="02000000000000000000" pitchFamily="2" charset="0"/>
              </a:rPr>
              <a:t>December 24th</a:t>
            </a:r>
          </a:p>
          <a:p>
            <a:pPr lvl="2">
              <a:lnSpc>
                <a:spcPct val="80000"/>
              </a:lnSpc>
            </a:pPr>
            <a:r>
              <a:rPr lang="en-US" sz="5400" baseline="30000">
                <a:latin typeface="Roboto" panose="02000000000000000000" pitchFamily="2" charset="0"/>
              </a:rPr>
              <a:t>Candlelight Service 5PM</a:t>
            </a: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6200" baseline="30000">
                <a:latin typeface="Roboto" panose="02000000000000000000" pitchFamily="2" charset="0"/>
              </a:rPr>
              <a:t>January 3rd</a:t>
            </a:r>
          </a:p>
          <a:p>
            <a:pPr lvl="2">
              <a:lnSpc>
                <a:spcPct val="80000"/>
              </a:lnSpc>
            </a:pPr>
            <a:r>
              <a:rPr lang="en-US" sz="5800" baseline="30000">
                <a:latin typeface="Roboto" panose="02000000000000000000" pitchFamily="2" charset="0"/>
              </a:rPr>
              <a:t>Ladies Meeting 6PM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en-US" sz="54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5800" baseline="30000">
                <a:latin typeface="Roboto" panose="02000000000000000000" pitchFamily="2" charset="0"/>
              </a:rPr>
              <a:t>January 4th</a:t>
            </a:r>
          </a:p>
          <a:p>
            <a:pPr lvl="2">
              <a:lnSpc>
                <a:spcPct val="80000"/>
              </a:lnSpc>
            </a:pPr>
            <a:r>
              <a:rPr lang="en-US" sz="5400" baseline="30000">
                <a:latin typeface="Roboto" panose="02000000000000000000" pitchFamily="2" charset="0"/>
              </a:rPr>
              <a:t>Visitation Day 9AM</a:t>
            </a: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5800" baseline="30000">
                <a:latin typeface="Roboto" panose="02000000000000000000" pitchFamily="2" charset="0"/>
              </a:rPr>
              <a:t>January 5th</a:t>
            </a:r>
          </a:p>
          <a:p>
            <a:pPr lvl="2">
              <a:lnSpc>
                <a:spcPct val="80000"/>
              </a:lnSpc>
            </a:pPr>
            <a:r>
              <a:rPr lang="en-US" sz="5400" baseline="30000">
                <a:latin typeface="Roboto" panose="02000000000000000000" pitchFamily="2" charset="0"/>
              </a:rPr>
              <a:t>Vision Sunday</a:t>
            </a: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5800" baseline="30000">
                <a:latin typeface="Roboto" panose="02000000000000000000" pitchFamily="2" charset="0"/>
              </a:rPr>
              <a:t>January 18th</a:t>
            </a:r>
          </a:p>
          <a:p>
            <a:pPr lvl="2">
              <a:lnSpc>
                <a:spcPct val="80000"/>
              </a:lnSpc>
            </a:pPr>
            <a:r>
              <a:rPr lang="en-US" sz="5400" baseline="30000">
                <a:latin typeface="Roboto" panose="02000000000000000000" pitchFamily="2" charset="0"/>
              </a:rPr>
              <a:t>YAH/MAA Game Day </a:t>
            </a:r>
          </a:p>
          <a:p>
            <a:pPr lvl="2">
              <a:lnSpc>
                <a:spcPct val="80000"/>
              </a:lnSpc>
            </a:pPr>
            <a:endParaRPr lang="en-US" sz="5400" baseline="30000">
              <a:latin typeface="Roboto" panose="02000000000000000000" pitchFamily="2" charset="0"/>
            </a:endParaRPr>
          </a:p>
          <a:p>
            <a:pPr lvl="1">
              <a:lnSpc>
                <a:spcPct val="80000"/>
              </a:lnSpc>
            </a:pPr>
            <a:r>
              <a:rPr lang="en-US" sz="5800" baseline="30000">
                <a:latin typeface="Roboto" panose="02000000000000000000" pitchFamily="2" charset="0"/>
              </a:rPr>
              <a:t>January 26th</a:t>
            </a:r>
          </a:p>
          <a:p>
            <a:pPr lvl="2">
              <a:lnSpc>
                <a:spcPct val="80000"/>
              </a:lnSpc>
            </a:pPr>
            <a:r>
              <a:rPr lang="en-US" sz="5400" baseline="30000">
                <a:latin typeface="Roboto" panose="02000000000000000000" pitchFamily="2" charset="0"/>
              </a:rPr>
              <a:t>UBC 28th Anniversary</a:t>
            </a:r>
          </a:p>
          <a:p>
            <a:pPr lvl="1">
              <a:lnSpc>
                <a:spcPct val="80000"/>
              </a:lnSpc>
            </a:pPr>
            <a:endParaRPr lang="en-US" sz="8400" baseline="300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3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99A-D240-4E7B-8D96-AF959575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#350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346-6A1E-4CC5-B894-647D3E5CE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‘Tis So Sweet to Trust in Jesus</a:t>
            </a:r>
          </a:p>
        </p:txBody>
      </p:sp>
    </p:spTree>
    <p:extLst>
      <p:ext uri="{BB962C8B-B14F-4D97-AF65-F5344CB8AC3E}">
        <p14:creationId xmlns:p14="http://schemas.microsoft.com/office/powerpoint/2010/main" val="245825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694810-C754-4B64-AB80-70C8700A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18" y="1"/>
            <a:ext cx="10758181" cy="97312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1</a:t>
            </a:r>
            <a:r>
              <a:rPr lang="en-US" sz="4400" b="1" baseline="30000" dirty="0">
                <a:solidFill>
                  <a:srgbClr val="FFFF00"/>
                </a:solidFill>
              </a:rPr>
              <a:t>st</a:t>
            </a:r>
            <a:r>
              <a:rPr lang="en-US" sz="4400" b="1" dirty="0">
                <a:solidFill>
                  <a:srgbClr val="FFFF00"/>
                </a:solidFill>
              </a:rPr>
              <a:t> 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5BD6F-64DD-40FB-9A6A-C9EC0CCA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973123"/>
            <a:ext cx="11701385" cy="56526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'Tis so sweet to trust in Jesus,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Just to take Him at His word,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Just to rest upon His promise,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Just to know: "Thus saith the Lord.“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Jesus, Jesus, how I trust Him!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How I've proved Him o'er and o’er!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Jesus, Jesus, precious Jesus!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O for grace to trust Him more!</a:t>
            </a:r>
          </a:p>
        </p:txBody>
      </p:sp>
    </p:spTree>
    <p:extLst>
      <p:ext uri="{BB962C8B-B14F-4D97-AF65-F5344CB8AC3E}">
        <p14:creationId xmlns:p14="http://schemas.microsoft.com/office/powerpoint/2010/main" val="149587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82CCF3-191E-0F2F-F776-1F276AE95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1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694810-C754-4B64-AB80-70C8700A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18" y="1"/>
            <a:ext cx="10758181" cy="97312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  <a:r>
              <a:rPr lang="en-US" sz="4400" b="1" baseline="30000" dirty="0">
                <a:solidFill>
                  <a:srgbClr val="FFFF00"/>
                </a:solidFill>
              </a:rPr>
              <a:t>th</a:t>
            </a:r>
            <a:r>
              <a:rPr lang="en-US" sz="4400" b="1" dirty="0">
                <a:solidFill>
                  <a:srgbClr val="FFFF00"/>
                </a:solidFill>
              </a:rPr>
              <a:t> Verse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CAA87C-1DF5-45EE-8E54-B022C8E2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90" y="973123"/>
            <a:ext cx="11662268" cy="558904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I'm so glad I learned to trust Him,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Precious Jesus, Savior, Friend;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And I know that He is with me,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Will be with me to the end.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Jesus, Jesus, how I trust Him!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How I've proved Him o'er and o’er!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Jesus, Jesus, precious Jesus!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Roboto" panose="02000000000000000000" pitchFamily="2" charset="0"/>
              </a:rPr>
              <a:t>O for grace to trust Him more!</a:t>
            </a:r>
          </a:p>
        </p:txBody>
      </p:sp>
    </p:spTree>
    <p:extLst>
      <p:ext uri="{BB962C8B-B14F-4D97-AF65-F5344CB8AC3E}">
        <p14:creationId xmlns:p14="http://schemas.microsoft.com/office/powerpoint/2010/main" val="167402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2C66D-BECF-EA08-89A4-E423994A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679" y="0"/>
            <a:ext cx="1312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45ED7-A613-0D6B-9455-1A807DB6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823"/>
            <a:ext cx="12189381" cy="4388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80F7DD-375D-77F9-FAB8-22CC5B6F6B5D}"/>
              </a:ext>
            </a:extLst>
          </p:cNvPr>
          <p:cNvSpPr/>
          <p:nvPr/>
        </p:nvSpPr>
        <p:spPr>
          <a:xfrm>
            <a:off x="2544392" y="695475"/>
            <a:ext cx="71032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7462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Special Singing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D2F0D-3AC5-4F3A-B5A1-6BBF88F02A1B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9FEE0-2C22-933B-4EA1-FB310D3DF9C3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0EA73-6490-740D-E335-E719D2E4098E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92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631C3B-670E-8398-83F9-BAE2654E946C}"/>
              </a:ext>
            </a:extLst>
          </p:cNvPr>
          <p:cNvSpPr txBox="1"/>
          <p:nvPr/>
        </p:nvSpPr>
        <p:spPr>
          <a:xfrm>
            <a:off x="2" y="1501708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E7CAE-505F-015A-D2EA-60B4F2C6C9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"/>
            <a:ext cx="12191999" cy="68585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B93E4-0517-11D7-5A97-33D5B0601E97}"/>
              </a:ext>
            </a:extLst>
          </p:cNvPr>
          <p:cNvSpPr txBox="1"/>
          <p:nvPr/>
        </p:nvSpPr>
        <p:spPr>
          <a:xfrm>
            <a:off x="-1" y="2049001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80610-1E85-9091-A1B7-DF66B369AC5D}"/>
              </a:ext>
            </a:extLst>
          </p:cNvPr>
          <p:cNvSpPr txBox="1"/>
          <p:nvPr/>
        </p:nvSpPr>
        <p:spPr>
          <a:xfrm>
            <a:off x="-1" y="3396513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APOSTLES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A26D3-3C63-3CD9-B35F-F4A9A5BC72EA}"/>
              </a:ext>
            </a:extLst>
          </p:cNvPr>
          <p:cNvSpPr txBox="1"/>
          <p:nvPr/>
        </p:nvSpPr>
        <p:spPr>
          <a:xfrm>
            <a:off x="-1" y="580784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Sermon Series:  The Church in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67DB9-EA71-7151-B873-30F7EA10D984}"/>
              </a:ext>
            </a:extLst>
          </p:cNvPr>
          <p:cNvSpPr txBox="1"/>
          <p:nvPr/>
        </p:nvSpPr>
        <p:spPr>
          <a:xfrm>
            <a:off x="-1" y="4602629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Declaring Truth In A Pagan Culture -</a:t>
            </a:r>
          </a:p>
        </p:txBody>
      </p:sp>
    </p:spTree>
    <p:extLst>
      <p:ext uri="{BB962C8B-B14F-4D97-AF65-F5344CB8AC3E}">
        <p14:creationId xmlns:p14="http://schemas.microsoft.com/office/powerpoint/2010/main" val="210248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WHAT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APOSTLE PAUL SAW</a:t>
            </a:r>
          </a:p>
        </p:txBody>
      </p:sp>
    </p:spTree>
    <p:extLst>
      <p:ext uri="{BB962C8B-B14F-4D97-AF65-F5344CB8AC3E}">
        <p14:creationId xmlns:p14="http://schemas.microsoft.com/office/powerpoint/2010/main" val="1718994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6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/>
        </p:blipFill>
        <p:spPr>
          <a:xfrm>
            <a:off x="0" y="0"/>
            <a:ext cx="124815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"/>
          <p:cNvSpPr/>
          <p:nvPr/>
        </p:nvSpPr>
        <p:spPr>
          <a:xfrm>
            <a:off x="1546236" y="0"/>
            <a:ext cx="9665145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Welcome</a:t>
            </a:r>
            <a:endParaRPr kumimoji="0" sz="1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</a:t>
            </a:r>
            <a:endParaRPr kumimoji="0" sz="1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Underwood Baptist Church</a:t>
            </a:r>
            <a:endParaRPr kumimoji="0" sz="66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>
            <a:off x="-1" y="5306437"/>
            <a:ext cx="1248155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 are glad you are here with us.</a:t>
            </a:r>
            <a:endParaRPr kumimoji="0" sz="14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888787" y="2413337"/>
            <a:ext cx="841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His Heart Was Stirred</a:t>
            </a:r>
          </a:p>
        </p:txBody>
      </p:sp>
    </p:spTree>
    <p:extLst>
      <p:ext uri="{BB962C8B-B14F-4D97-AF65-F5344CB8AC3E}">
        <p14:creationId xmlns:p14="http://schemas.microsoft.com/office/powerpoint/2010/main" val="783198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888787" y="2413337"/>
            <a:ext cx="841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His Voice Was Heard</a:t>
            </a:r>
          </a:p>
        </p:txBody>
      </p:sp>
    </p:spTree>
    <p:extLst>
      <p:ext uri="{BB962C8B-B14F-4D97-AF65-F5344CB8AC3E}">
        <p14:creationId xmlns:p14="http://schemas.microsoft.com/office/powerpoint/2010/main" val="304877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780674" y="2459504"/>
            <a:ext cx="8522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WHERE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APOSTLE PAUL WENT</a:t>
            </a:r>
          </a:p>
        </p:txBody>
      </p:sp>
    </p:spTree>
    <p:extLst>
      <p:ext uri="{BB962C8B-B14F-4D97-AF65-F5344CB8AC3E}">
        <p14:creationId xmlns:p14="http://schemas.microsoft.com/office/powerpoint/2010/main" val="801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Location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 Paul’s Ministry</a:t>
            </a:r>
          </a:p>
        </p:txBody>
      </p:sp>
    </p:spTree>
    <p:extLst>
      <p:ext uri="{BB962C8B-B14F-4D97-AF65-F5344CB8AC3E}">
        <p14:creationId xmlns:p14="http://schemas.microsoft.com/office/powerpoint/2010/main" val="3548178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CC33B7-91A3-1BB1-FDB0-0958FC30FD5D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Proclamation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 Paul’s Ministry</a:t>
            </a:r>
          </a:p>
        </p:txBody>
      </p:sp>
    </p:spTree>
    <p:extLst>
      <p:ext uri="{BB962C8B-B14F-4D97-AF65-F5344CB8AC3E}">
        <p14:creationId xmlns:p14="http://schemas.microsoft.com/office/powerpoint/2010/main" val="135499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836FF-6212-B6E4-E64E-35FB8651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5404EC-DB18-769F-FF3C-30345701FC06}"/>
              </a:ext>
            </a:extLst>
          </p:cNvPr>
          <p:cNvSpPr txBox="1"/>
          <p:nvPr/>
        </p:nvSpPr>
        <p:spPr>
          <a:xfrm>
            <a:off x="1780674" y="2459504"/>
            <a:ext cx="8522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WHAT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APOSTLE PAUL SAID</a:t>
            </a:r>
          </a:p>
        </p:txBody>
      </p:sp>
    </p:spTree>
    <p:extLst>
      <p:ext uri="{BB962C8B-B14F-4D97-AF65-F5344CB8AC3E}">
        <p14:creationId xmlns:p14="http://schemas.microsoft.com/office/powerpoint/2010/main" val="3334621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317A8-A1F8-E440-B650-BF0E293C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BFBF52-72B3-921F-96A2-31C2C20D280A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Presence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 The True God</a:t>
            </a:r>
          </a:p>
        </p:txBody>
      </p:sp>
    </p:spTree>
    <p:extLst>
      <p:ext uri="{BB962C8B-B14F-4D97-AF65-F5344CB8AC3E}">
        <p14:creationId xmlns:p14="http://schemas.microsoft.com/office/powerpoint/2010/main" val="130421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BC431-2AE3-171B-BE2F-F78552FA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0E8FCA-743E-D21B-C88E-4FB567D471CD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 The True God</a:t>
            </a:r>
          </a:p>
        </p:txBody>
      </p:sp>
    </p:spTree>
    <p:extLst>
      <p:ext uri="{BB962C8B-B14F-4D97-AF65-F5344CB8AC3E}">
        <p14:creationId xmlns:p14="http://schemas.microsoft.com/office/powerpoint/2010/main" val="1243368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65A76-9760-3C99-C90E-D22CE7F7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558D7-2C56-86F2-B498-826F2DDE5B65}"/>
              </a:ext>
            </a:extLst>
          </p:cNvPr>
          <p:cNvSpPr txBox="1"/>
          <p:nvPr/>
        </p:nvSpPr>
        <p:spPr>
          <a:xfrm>
            <a:off x="1888787" y="2459504"/>
            <a:ext cx="8414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The Provision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 The True God</a:t>
            </a:r>
          </a:p>
        </p:txBody>
      </p:sp>
    </p:spTree>
    <p:extLst>
      <p:ext uri="{BB962C8B-B14F-4D97-AF65-F5344CB8AC3E}">
        <p14:creationId xmlns:p14="http://schemas.microsoft.com/office/powerpoint/2010/main" val="997020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631C3B-670E-8398-83F9-BAE2654E946C}"/>
              </a:ext>
            </a:extLst>
          </p:cNvPr>
          <p:cNvSpPr txBox="1"/>
          <p:nvPr/>
        </p:nvSpPr>
        <p:spPr>
          <a:xfrm>
            <a:off x="2" y="1501708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E7CAE-505F-015A-D2EA-60B4F2C6C9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"/>
            <a:ext cx="12191999" cy="68585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B93E4-0517-11D7-5A97-33D5B0601E97}"/>
              </a:ext>
            </a:extLst>
          </p:cNvPr>
          <p:cNvSpPr txBox="1"/>
          <p:nvPr/>
        </p:nvSpPr>
        <p:spPr>
          <a:xfrm>
            <a:off x="-1" y="2049001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80610-1E85-9091-A1B7-DF66B369AC5D}"/>
              </a:ext>
            </a:extLst>
          </p:cNvPr>
          <p:cNvSpPr txBox="1"/>
          <p:nvPr/>
        </p:nvSpPr>
        <p:spPr>
          <a:xfrm>
            <a:off x="-1" y="3396513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APOSTLES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A26D3-3C63-3CD9-B35F-F4A9A5BC72EA}"/>
              </a:ext>
            </a:extLst>
          </p:cNvPr>
          <p:cNvSpPr txBox="1"/>
          <p:nvPr/>
        </p:nvSpPr>
        <p:spPr>
          <a:xfrm>
            <a:off x="-1" y="580784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Sermon Series:  The Church in Action</a:t>
            </a:r>
          </a:p>
        </p:txBody>
      </p:sp>
    </p:spTree>
    <p:extLst>
      <p:ext uri="{BB962C8B-B14F-4D97-AF65-F5344CB8AC3E}">
        <p14:creationId xmlns:p14="http://schemas.microsoft.com/office/powerpoint/2010/main" val="309472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99A-D240-4E7B-8D96-AF959575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#145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346-6A1E-4CC5-B894-647D3E5CE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 Come All Ye Faithful</a:t>
            </a:r>
          </a:p>
        </p:txBody>
      </p:sp>
    </p:spTree>
    <p:extLst>
      <p:ext uri="{BB962C8B-B14F-4D97-AF65-F5344CB8AC3E}">
        <p14:creationId xmlns:p14="http://schemas.microsoft.com/office/powerpoint/2010/main" val="4105370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99A-D240-4E7B-8D96-AF959575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#349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346-6A1E-4CC5-B894-647D3E5CE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Trust and Obey</a:t>
            </a:r>
          </a:p>
        </p:txBody>
      </p:sp>
    </p:spTree>
    <p:extLst>
      <p:ext uri="{BB962C8B-B14F-4D97-AF65-F5344CB8AC3E}">
        <p14:creationId xmlns:p14="http://schemas.microsoft.com/office/powerpoint/2010/main" val="3467477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21" y="942680"/>
            <a:ext cx="11701387" cy="52342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When we walk with the Lord in the light of His Word, What a glory He sheds on our way! While we do His good will, He abides with us still, And with all who will trust and obey.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Trust and obey, For there’s no other way To be happy in Jesus, But to trust and obey.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40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</a:t>
            </a:r>
            <a:r>
              <a:rPr lang="en-US" dirty="0"/>
              <a:t>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33" y="942680"/>
            <a:ext cx="11720945" cy="5234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Not a shadow can rise, not a cloud in the skies, But His smile quickly drives it away; Not a doubt nor a fear, not a sigh nor a tear Can abide while we trust and obey.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Trust and obey, For there’s no other way To be happy in Jesus, But to trust and obey.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64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63" y="942680"/>
            <a:ext cx="11725835" cy="5234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Not a burden we bear, not a sorrow we share, But our toil He doth richly repay; Not a grief nor a loss, not a frown nor a cross But is blessed if we trust and obey.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Trust and obey, For there’s no other way To be happy in Jesus, But to trust and obey.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45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11" y="942680"/>
            <a:ext cx="11637818" cy="5234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But we never can prove the delights of His love Until all on the altar we lay; For the favor He shows, and the joy He bestows Are for them who will trust and obey.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Trust and obey, For there’s no other way To be happy in Jesus, But to trust and obey.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71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272" y="942680"/>
            <a:ext cx="11701386" cy="52342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Then in fellowship sweet we will sit at His feet, Or we’ll walk by His side in the way;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He says we will do, where He sends we will go - Never fear, only trust and obey.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Trust and obey, For there’s no other way To be happy in Jesus, But to trust and obey.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68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FC87E7-8ED1-2FDF-8C53-32DFD5975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00"/>
          <a:stretch/>
        </p:blipFill>
        <p:spPr>
          <a:xfrm>
            <a:off x="0" y="0"/>
            <a:ext cx="1248156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62517E-81FA-252C-A2E7-5DC5207FF82C}"/>
              </a:ext>
            </a:extLst>
          </p:cNvPr>
          <p:cNvSpPr/>
          <p:nvPr/>
        </p:nvSpPr>
        <p:spPr>
          <a:xfrm>
            <a:off x="1728337" y="0"/>
            <a:ext cx="9300943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For joining 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14F74-E04A-A1EA-79B4-6093B85EA520}"/>
              </a:ext>
            </a:extLst>
          </p:cNvPr>
          <p:cNvSpPr/>
          <p:nvPr/>
        </p:nvSpPr>
        <p:spPr>
          <a:xfrm>
            <a:off x="-1" y="5306437"/>
            <a:ext cx="12481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Please join us again Tuesday at 5PM</a:t>
            </a:r>
          </a:p>
        </p:txBody>
      </p:sp>
    </p:spTree>
    <p:extLst>
      <p:ext uri="{BB962C8B-B14F-4D97-AF65-F5344CB8AC3E}">
        <p14:creationId xmlns:p14="http://schemas.microsoft.com/office/powerpoint/2010/main" val="191658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2680"/>
            <a:ext cx="12192000" cy="5915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Yea, Lord, we greet Thee, born this happy morning,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Jesus, to Thee be all glory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giv’n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: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Word of the Father, now in flesh appearing!</a:t>
            </a:r>
          </a:p>
          <a:p>
            <a:pPr marL="0" indent="0">
              <a:buNone/>
            </a:pPr>
            <a:endParaRPr lang="en-US" sz="48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come, let us adore Him,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come, let us adore Him,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come, let us adore Him, Christ the Lord!</a:t>
            </a:r>
          </a:p>
        </p:txBody>
      </p:sp>
    </p:spTree>
    <p:extLst>
      <p:ext uri="{BB962C8B-B14F-4D97-AF65-F5344CB8AC3E}">
        <p14:creationId xmlns:p14="http://schemas.microsoft.com/office/powerpoint/2010/main" val="2043407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99A-D240-4E7B-8D96-AF959575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#66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346-6A1E-4CC5-B894-647D3E5CE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To God Be the Glory</a:t>
            </a:r>
          </a:p>
        </p:txBody>
      </p:sp>
    </p:spTree>
    <p:extLst>
      <p:ext uri="{BB962C8B-B14F-4D97-AF65-F5344CB8AC3E}">
        <p14:creationId xmlns:p14="http://schemas.microsoft.com/office/powerpoint/2010/main" val="98565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8" y="942680"/>
            <a:ext cx="11645660" cy="52338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To God be the glory, great things he has done! So loved he the world that he gave us his Son,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who yielded his life an atonement for sin, and opened the life gate that we may go in.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Praise the Lord, praise the Lord, let the earth hear his voice! Praise the Lord, praise the Lord, let the people rejoice!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 to the Father thro' Jesus the Son, and give him the glory, great things he has done!</a:t>
            </a:r>
          </a:p>
        </p:txBody>
      </p:sp>
    </p:spTree>
    <p:extLst>
      <p:ext uri="{BB962C8B-B14F-4D97-AF65-F5344CB8AC3E}">
        <p14:creationId xmlns:p14="http://schemas.microsoft.com/office/powerpoint/2010/main" val="394928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8" y="942680"/>
            <a:ext cx="11645660" cy="52338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perfect redemption, the purchase of blood!</a:t>
            </a:r>
            <a:b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To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ev'ry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believer the promise of God;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vilest offender who truly believes, that moment from Jesus a pardon receives.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Praise the Lord, praise the Lord, let the earth hear his voice! Praise the Lord, praise the Lord, let the people rejoice!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 to the Father thro' Jesus the Son, and give him the glory, great things he has done!</a:t>
            </a:r>
          </a:p>
        </p:txBody>
      </p:sp>
    </p:spTree>
    <p:extLst>
      <p:ext uri="{BB962C8B-B14F-4D97-AF65-F5344CB8AC3E}">
        <p14:creationId xmlns:p14="http://schemas.microsoft.com/office/powerpoint/2010/main" val="3498021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27E-0E20-4575-B2D1-85CD526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28"/>
            <a:ext cx="10515600" cy="898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8F1A-F89D-44A5-8931-C037583B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8" y="942680"/>
            <a:ext cx="11645660" cy="52338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Great things he has taught us, great things he has done, and great our rejoicing through Jesus the Son; 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but purer and higher and greater will be our wonder, our transport, when Jesus we see.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Praise the Lord, praise the Lord, let the earth hear his voice! Praise the Lord, praise the Lord, let the people rejoice! </a:t>
            </a:r>
          </a:p>
          <a:p>
            <a:pPr marL="0" indent="0">
              <a:buNone/>
            </a:pPr>
            <a:r>
              <a:rPr lang="en-US" sz="4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 come to the Father thro' Jesus the Son, and give him the glory, great things he has done!</a:t>
            </a:r>
          </a:p>
        </p:txBody>
      </p:sp>
    </p:spTree>
    <p:extLst>
      <p:ext uri="{BB962C8B-B14F-4D97-AF65-F5344CB8AC3E}">
        <p14:creationId xmlns:p14="http://schemas.microsoft.com/office/powerpoint/2010/main" val="2138470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B99A-D240-4E7B-8D96-AF9595757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#154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3346-6A1E-4CC5-B894-647D3E5CE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Can I Give Him?</a:t>
            </a:r>
          </a:p>
        </p:txBody>
      </p:sp>
    </p:spTree>
    <p:extLst>
      <p:ext uri="{BB962C8B-B14F-4D97-AF65-F5344CB8AC3E}">
        <p14:creationId xmlns:p14="http://schemas.microsoft.com/office/powerpoint/2010/main" val="3688986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FFFF00"/>
      </a:dk1>
      <a:lt1>
        <a:srgbClr val="FFFF00"/>
      </a:lt1>
      <a:dk2>
        <a:srgbClr val="000000"/>
      </a:dk2>
      <a:lt2>
        <a:srgbClr val="00000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9978</TotalTime>
  <Words>1075</Words>
  <Application>Microsoft Office PowerPoint</Application>
  <PresentationFormat>Widescreen</PresentationFormat>
  <Paragraphs>144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Arial</vt:lpstr>
      <vt:lpstr>Calibri</vt:lpstr>
      <vt:lpstr>Calibri Light</vt:lpstr>
      <vt:lpstr>Garamond</vt:lpstr>
      <vt:lpstr>Roboto</vt:lpstr>
      <vt:lpstr>Times New Roman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#145</vt:lpstr>
      <vt:lpstr>3rd Verse</vt:lpstr>
      <vt:lpstr>#66</vt:lpstr>
      <vt:lpstr>1st Verse</vt:lpstr>
      <vt:lpstr>2nd Verse</vt:lpstr>
      <vt:lpstr>3rd Verse</vt:lpstr>
      <vt:lpstr>#154</vt:lpstr>
      <vt:lpstr>Verse</vt:lpstr>
      <vt:lpstr>Announcements</vt:lpstr>
      <vt:lpstr>#350</vt:lpstr>
      <vt:lpstr>1st Verse</vt:lpstr>
      <vt:lpstr>PowerPoint Presentation</vt:lpstr>
      <vt:lpstr>4th 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#349</vt:lpstr>
      <vt:lpstr>1st Verse</vt:lpstr>
      <vt:lpstr>2nd Verse</vt:lpstr>
      <vt:lpstr>3rd Verse</vt:lpstr>
      <vt:lpstr>4th Verse</vt:lpstr>
      <vt:lpstr>5th Verse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ajw2arw@yahoo.com</dc:creator>
  <cp:lastModifiedBy>Paul McWherter</cp:lastModifiedBy>
  <cp:revision>194</cp:revision>
  <cp:lastPrinted>2024-11-03T15:43:13Z</cp:lastPrinted>
  <dcterms:created xsi:type="dcterms:W3CDTF">2021-10-20T21:59:40Z</dcterms:created>
  <dcterms:modified xsi:type="dcterms:W3CDTF">2024-12-22T23:44:08Z</dcterms:modified>
</cp:coreProperties>
</file>