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89" r:id="rId2"/>
    <p:sldId id="259" r:id="rId3"/>
    <p:sldId id="262" r:id="rId4"/>
    <p:sldId id="276" r:id="rId5"/>
    <p:sldId id="283" r:id="rId6"/>
    <p:sldId id="284" r:id="rId7"/>
    <p:sldId id="285" r:id="rId8"/>
    <p:sldId id="286" r:id="rId9"/>
    <p:sldId id="287" r:id="rId10"/>
    <p:sldId id="288" r:id="rId11"/>
    <p:sldId id="290" r:id="rId12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14"/>
    </p:embeddedFont>
    <p:embeddedFont>
      <p:font typeface="Montserrat ExtraBold" panose="00000900000000000000" pitchFamily="2" charset="0"/>
      <p:bold r:id="rId15"/>
      <p:boldItalic r:id="rId16"/>
    </p:embeddedFont>
    <p:embeddedFont>
      <p:font typeface="Montserrat Light" panose="000004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89B955-EFB6-4AF5-AAA7-9F71F89C7179}">
  <a:tblStyle styleId="{2289B955-EFB6-4AF5-AAA7-9F71F89C71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>
          <a:extLst>
            <a:ext uri="{FF2B5EF4-FFF2-40B4-BE49-F238E27FC236}">
              <a16:creationId xmlns:a16="http://schemas.microsoft.com/office/drawing/2014/main" id="{CB6F2ABF-292E-8600-A770-FD93BCFC6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5ed75ccf_022:notes">
            <a:extLst>
              <a:ext uri="{FF2B5EF4-FFF2-40B4-BE49-F238E27FC236}">
                <a16:creationId xmlns:a16="http://schemas.microsoft.com/office/drawing/2014/main" id="{36663EB1-5955-3887-7008-BBF73C975E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5ed75ccf_022:notes">
            <a:extLst>
              <a:ext uri="{FF2B5EF4-FFF2-40B4-BE49-F238E27FC236}">
                <a16:creationId xmlns:a16="http://schemas.microsoft.com/office/drawing/2014/main" id="{EE8030F2-90FE-742F-C574-D0274C9FF5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11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>
          <a:extLst>
            <a:ext uri="{FF2B5EF4-FFF2-40B4-BE49-F238E27FC236}">
              <a16:creationId xmlns:a16="http://schemas.microsoft.com/office/drawing/2014/main" id="{9031FF90-07BD-7493-DA43-78FC303FB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5ed75ccf_015:notes">
            <a:extLst>
              <a:ext uri="{FF2B5EF4-FFF2-40B4-BE49-F238E27FC236}">
                <a16:creationId xmlns:a16="http://schemas.microsoft.com/office/drawing/2014/main" id="{8F56187E-82AE-8FA5-0C11-95C6C24B8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5ed75ccf_015:notes">
            <a:extLst>
              <a:ext uri="{FF2B5EF4-FFF2-40B4-BE49-F238E27FC236}">
                <a16:creationId xmlns:a16="http://schemas.microsoft.com/office/drawing/2014/main" id="{2EFC4E7E-4A56-9A5A-13ED-EC9B4CF7FF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84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>
          <a:extLst>
            <a:ext uri="{FF2B5EF4-FFF2-40B4-BE49-F238E27FC236}">
              <a16:creationId xmlns:a16="http://schemas.microsoft.com/office/drawing/2014/main" id="{86F3A285-7483-A767-F3F7-1081064F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5ed75ccf_022:notes">
            <a:extLst>
              <a:ext uri="{FF2B5EF4-FFF2-40B4-BE49-F238E27FC236}">
                <a16:creationId xmlns:a16="http://schemas.microsoft.com/office/drawing/2014/main" id="{DD096FB1-9A39-8909-2389-E55C0DC2B8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5ed75ccf_022:notes">
            <a:extLst>
              <a:ext uri="{FF2B5EF4-FFF2-40B4-BE49-F238E27FC236}">
                <a16:creationId xmlns:a16="http://schemas.microsoft.com/office/drawing/2014/main" id="{FA698608-D168-5BB9-04A4-5E4EE4F0BD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70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>
          <a:extLst>
            <a:ext uri="{FF2B5EF4-FFF2-40B4-BE49-F238E27FC236}">
              <a16:creationId xmlns:a16="http://schemas.microsoft.com/office/drawing/2014/main" id="{295A6143-A60D-FD12-C71E-36FBF6A53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5ed75ccf_022:notes">
            <a:extLst>
              <a:ext uri="{FF2B5EF4-FFF2-40B4-BE49-F238E27FC236}">
                <a16:creationId xmlns:a16="http://schemas.microsoft.com/office/drawing/2014/main" id="{BECBEB2D-96C5-89F1-9BAA-B63BBE0C1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5ed75ccf_022:notes">
            <a:extLst>
              <a:ext uri="{FF2B5EF4-FFF2-40B4-BE49-F238E27FC236}">
                <a16:creationId xmlns:a16="http://schemas.microsoft.com/office/drawing/2014/main" id="{4100D838-03D1-A325-91DC-D17434D73B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27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>
          <a:extLst>
            <a:ext uri="{FF2B5EF4-FFF2-40B4-BE49-F238E27FC236}">
              <a16:creationId xmlns:a16="http://schemas.microsoft.com/office/drawing/2014/main" id="{A54BDF1F-9AA2-E5F4-D165-AC017B546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5ed75ccf_022:notes">
            <a:extLst>
              <a:ext uri="{FF2B5EF4-FFF2-40B4-BE49-F238E27FC236}">
                <a16:creationId xmlns:a16="http://schemas.microsoft.com/office/drawing/2014/main" id="{68C2F26C-D605-CEF0-3DBE-EECBF8B844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5ed75ccf_022:notes">
            <a:extLst>
              <a:ext uri="{FF2B5EF4-FFF2-40B4-BE49-F238E27FC236}">
                <a16:creationId xmlns:a16="http://schemas.microsoft.com/office/drawing/2014/main" id="{E739C2E3-2686-E90C-2858-F94DEB089E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08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>
          <a:extLst>
            <a:ext uri="{FF2B5EF4-FFF2-40B4-BE49-F238E27FC236}">
              <a16:creationId xmlns:a16="http://schemas.microsoft.com/office/drawing/2014/main" id="{EDE4F2A1-C49B-177C-EB3F-218D2001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5ed75ccf_022:notes">
            <a:extLst>
              <a:ext uri="{FF2B5EF4-FFF2-40B4-BE49-F238E27FC236}">
                <a16:creationId xmlns:a16="http://schemas.microsoft.com/office/drawing/2014/main" id="{177D0D36-8CB5-D375-8F4F-3C8DEB214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5ed75ccf_022:notes">
            <a:extLst>
              <a:ext uri="{FF2B5EF4-FFF2-40B4-BE49-F238E27FC236}">
                <a16:creationId xmlns:a16="http://schemas.microsoft.com/office/drawing/2014/main" id="{D64B2915-D29A-77DE-7FCC-6748A6B337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55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92" name="Google Shape;92;p3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3"/>
          <p:cNvSpPr txBox="1">
            <a:spLocks noGrp="1"/>
          </p:cNvSpPr>
          <p:nvPr>
            <p:ph type="ctrTitle"/>
          </p:nvPr>
        </p:nvSpPr>
        <p:spPr>
          <a:xfrm>
            <a:off x="2025100" y="2202963"/>
            <a:ext cx="5093700" cy="477000"/>
          </a:xfrm>
          <a:prstGeom prst="rect">
            <a:avLst/>
          </a:prstGeom>
          <a:noFill/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2025100" y="2673513"/>
            <a:ext cx="50940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10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498" name="Google Shape;498;p10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10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  <a:noFill/>
          <a:ln>
            <a:noFill/>
          </a:ln>
          <a:effectLst>
            <a:outerShdw blurRad="71438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01235" y="1533975"/>
            <a:ext cx="59415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5C575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0726F-1545-D7C1-C365-170AB58934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1026" name="Picture 2" descr="The Light of the World | Pastor Russ Hurst | Christmas Eve Candlelight -  YouTube">
            <a:extLst>
              <a:ext uri="{FF2B5EF4-FFF2-40B4-BE49-F238E27FC236}">
                <a16:creationId xmlns:a16="http://schemas.microsoft.com/office/drawing/2014/main" id="{31BEDE9A-A206-1175-554A-3ABDD111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4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8">
          <a:extLst>
            <a:ext uri="{FF2B5EF4-FFF2-40B4-BE49-F238E27FC236}">
              <a16:creationId xmlns:a16="http://schemas.microsoft.com/office/drawing/2014/main" id="{A8793E81-8F1E-85C3-58E1-9EA83295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>
            <a:extLst>
              <a:ext uri="{FF2B5EF4-FFF2-40B4-BE49-F238E27FC236}">
                <a16:creationId xmlns:a16="http://schemas.microsoft.com/office/drawing/2014/main" id="{202D639B-F72E-77CA-A320-45D15165CCB5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32000" y="1991850"/>
            <a:ext cx="70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moderation be known unto all men.  The Lord is at hand.</a:t>
            </a:r>
            <a:b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Philippians 4:5</a:t>
            </a:r>
            <a:endParaRPr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2" name="Google Shape;802;p32">
            <a:extLst>
              <a:ext uri="{FF2B5EF4-FFF2-40B4-BE49-F238E27FC236}">
                <a16:creationId xmlns:a16="http://schemas.microsoft.com/office/drawing/2014/main" id="{695F0FE3-C1F7-1346-30E7-C185992236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10</a:t>
            </a:fld>
            <a:endParaRPr>
              <a:solidFill>
                <a:srgbClr val="E5C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7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8A235-27E6-49C7-1214-82005C596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1E9636-4B8C-86A7-308E-6D9C83A672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026" name="Picture 2" descr="The Light of the World | Pastor Russ Hurst | Christmas Eve Candlelight -  YouTube">
            <a:extLst>
              <a:ext uri="{FF2B5EF4-FFF2-40B4-BE49-F238E27FC236}">
                <a16:creationId xmlns:a16="http://schemas.microsoft.com/office/drawing/2014/main" id="{6C9E0BA5-359D-41BF-86B8-C49D973ED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3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"/>
          <p:cNvSpPr txBox="1">
            <a:spLocks noGrp="1"/>
          </p:cNvSpPr>
          <p:nvPr>
            <p:ph type="ctrTitle"/>
          </p:nvPr>
        </p:nvSpPr>
        <p:spPr>
          <a:xfrm>
            <a:off x="1553512" y="2196513"/>
            <a:ext cx="6036975" cy="47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</a:rPr>
              <a:t>Mary’s </a:t>
            </a:r>
            <a:r>
              <a:rPr lang="en-US" sz="6000" dirty="0">
                <a:solidFill>
                  <a:schemeClr val="tx1"/>
                </a:solidFill>
              </a:rPr>
              <a:t>Pondering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645" name="Google Shape;645;p15"/>
          <p:cNvSpPr txBox="1">
            <a:spLocks noGrp="1"/>
          </p:cNvSpPr>
          <p:nvPr>
            <p:ph type="subTitle" idx="1"/>
          </p:nvPr>
        </p:nvSpPr>
        <p:spPr>
          <a:xfrm>
            <a:off x="2025100" y="2673513"/>
            <a:ext cx="50940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DB994E"/>
                </a:solidFill>
              </a:rPr>
              <a:t>Luke 2:1-19</a:t>
            </a:r>
            <a:endParaRPr b="1" dirty="0">
              <a:solidFill>
                <a:srgbClr val="DB994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8"/>
          <p:cNvSpPr txBox="1">
            <a:spLocks noGrp="1"/>
          </p:cNvSpPr>
          <p:nvPr>
            <p:ph type="ctrTitle" idx="4294967295"/>
          </p:nvPr>
        </p:nvSpPr>
        <p:spPr>
          <a:xfrm>
            <a:off x="1363549" y="2056946"/>
            <a:ext cx="6416901" cy="91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What Mary Could Have Pondered</a:t>
            </a:r>
            <a:endParaRPr sz="6000" dirty="0"/>
          </a:p>
        </p:txBody>
      </p:sp>
      <p:sp>
        <p:nvSpPr>
          <p:cNvPr id="666" name="Google Shape;666;p18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/>
          <p:cNvSpPr txBox="1">
            <a:spLocks noGrp="1"/>
          </p:cNvSpPr>
          <p:nvPr>
            <p:ph type="ctrTitle" idx="4294967295"/>
          </p:nvPr>
        </p:nvSpPr>
        <p:spPr>
          <a:xfrm>
            <a:off x="1032050" y="1750687"/>
            <a:ext cx="70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Bethlehem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802" name="Google Shape;802;p32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4</a:t>
            </a:fld>
            <a:endParaRPr>
              <a:solidFill>
                <a:srgbClr val="E5C57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8">
          <a:extLst>
            <a:ext uri="{FF2B5EF4-FFF2-40B4-BE49-F238E27FC236}">
              <a16:creationId xmlns:a16="http://schemas.microsoft.com/office/drawing/2014/main" id="{B2B0A106-EC76-B5B9-2423-3D3B5CDC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>
            <a:extLst>
              <a:ext uri="{FF2B5EF4-FFF2-40B4-BE49-F238E27FC236}">
                <a16:creationId xmlns:a16="http://schemas.microsoft.com/office/drawing/2014/main" id="{C132CCB0-2B3F-23E3-8363-501F9BF4B39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32050" y="1750687"/>
            <a:ext cx="70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Visitors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802" name="Google Shape;802;p32">
            <a:extLst>
              <a:ext uri="{FF2B5EF4-FFF2-40B4-BE49-F238E27FC236}">
                <a16:creationId xmlns:a16="http://schemas.microsoft.com/office/drawing/2014/main" id="{A51798C6-A2DF-2ED4-77F4-3D5FB72A71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5</a:t>
            </a:fld>
            <a:endParaRPr>
              <a:solidFill>
                <a:srgbClr val="E5C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2">
          <a:extLst>
            <a:ext uri="{FF2B5EF4-FFF2-40B4-BE49-F238E27FC236}">
              <a16:creationId xmlns:a16="http://schemas.microsoft.com/office/drawing/2014/main" id="{D2D9FB14-8618-4F4E-37DB-A1CC1284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8">
            <a:extLst>
              <a:ext uri="{FF2B5EF4-FFF2-40B4-BE49-F238E27FC236}">
                <a16:creationId xmlns:a16="http://schemas.microsoft.com/office/drawing/2014/main" id="{0D97CE1D-12C4-B38A-0889-5418A8EF825B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363549" y="2056946"/>
            <a:ext cx="6416901" cy="91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Mary Pondered</a:t>
            </a:r>
            <a:br>
              <a:rPr lang="en" sz="6000" dirty="0"/>
            </a:br>
            <a:r>
              <a:rPr lang="en" sz="6000" dirty="0"/>
              <a:t>Who He Was</a:t>
            </a:r>
            <a:endParaRPr sz="6000" dirty="0"/>
          </a:p>
        </p:txBody>
      </p:sp>
      <p:sp>
        <p:nvSpPr>
          <p:cNvPr id="666" name="Google Shape;666;p18">
            <a:extLst>
              <a:ext uri="{FF2B5EF4-FFF2-40B4-BE49-F238E27FC236}">
                <a16:creationId xmlns:a16="http://schemas.microsoft.com/office/drawing/2014/main" id="{1566FB64-A622-7A22-A032-480F6B1D60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48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8">
          <a:extLst>
            <a:ext uri="{FF2B5EF4-FFF2-40B4-BE49-F238E27FC236}">
              <a16:creationId xmlns:a16="http://schemas.microsoft.com/office/drawing/2014/main" id="{F8BD917B-E800-98AE-DFB3-236FDF2D6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>
            <a:extLst>
              <a:ext uri="{FF2B5EF4-FFF2-40B4-BE49-F238E27FC236}">
                <a16:creationId xmlns:a16="http://schemas.microsoft.com/office/drawing/2014/main" id="{70FCAEFA-82B6-FE30-093E-354FF2376B4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32050" y="1750687"/>
            <a:ext cx="70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Her Messiah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802" name="Google Shape;802;p32">
            <a:extLst>
              <a:ext uri="{FF2B5EF4-FFF2-40B4-BE49-F238E27FC236}">
                <a16:creationId xmlns:a16="http://schemas.microsoft.com/office/drawing/2014/main" id="{544E8FF1-04A5-B8B5-96EC-B2359EED6B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7</a:t>
            </a:fld>
            <a:endParaRPr>
              <a:solidFill>
                <a:srgbClr val="E5C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2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8">
          <a:extLst>
            <a:ext uri="{FF2B5EF4-FFF2-40B4-BE49-F238E27FC236}">
              <a16:creationId xmlns:a16="http://schemas.microsoft.com/office/drawing/2014/main" id="{4135F174-4BCA-8DF4-6009-61A84DF4D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>
            <a:extLst>
              <a:ext uri="{FF2B5EF4-FFF2-40B4-BE49-F238E27FC236}">
                <a16:creationId xmlns:a16="http://schemas.microsoft.com/office/drawing/2014/main" id="{BD92B706-E320-3D18-DEF2-C969E02A1404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32050" y="1750687"/>
            <a:ext cx="70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Her Saviour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802" name="Google Shape;802;p32">
            <a:extLst>
              <a:ext uri="{FF2B5EF4-FFF2-40B4-BE49-F238E27FC236}">
                <a16:creationId xmlns:a16="http://schemas.microsoft.com/office/drawing/2014/main" id="{4D25FFD3-CC33-2911-20C9-24A28E6DCD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8</a:t>
            </a:fld>
            <a:endParaRPr>
              <a:solidFill>
                <a:srgbClr val="E5C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8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8">
          <a:extLst>
            <a:ext uri="{FF2B5EF4-FFF2-40B4-BE49-F238E27FC236}">
              <a16:creationId xmlns:a16="http://schemas.microsoft.com/office/drawing/2014/main" id="{98B7C902-A9AE-7F6D-F9EB-00466362C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>
            <a:extLst>
              <a:ext uri="{FF2B5EF4-FFF2-40B4-BE49-F238E27FC236}">
                <a16:creationId xmlns:a16="http://schemas.microsoft.com/office/drawing/2014/main" id="{6323E075-C763-4109-F13D-1BF097E96385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32050" y="1750687"/>
            <a:ext cx="70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Her Sacrifice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802" name="Google Shape;802;p32">
            <a:extLst>
              <a:ext uri="{FF2B5EF4-FFF2-40B4-BE49-F238E27FC236}">
                <a16:creationId xmlns:a16="http://schemas.microsoft.com/office/drawing/2014/main" id="{E79F61BC-AF63-0C7D-F12C-7685C99757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9</a:t>
            </a:fld>
            <a:endParaRPr>
              <a:solidFill>
                <a:srgbClr val="E5C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46999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mas 2020 special template">
  <a:themeElements>
    <a:clrScheme name="Custom 347">
      <a:dk1>
        <a:srgbClr val="FFFFFF"/>
      </a:dk1>
      <a:lt1>
        <a:srgbClr val="122443"/>
      </a:lt1>
      <a:dk2>
        <a:srgbClr val="E1E3EA"/>
      </a:dk2>
      <a:lt2>
        <a:srgbClr val="4E5572"/>
      </a:lt2>
      <a:accent1>
        <a:srgbClr val="D42835"/>
      </a:accent1>
      <a:accent2>
        <a:srgbClr val="691221"/>
      </a:accent2>
      <a:accent3>
        <a:srgbClr val="134E92"/>
      </a:accent3>
      <a:accent4>
        <a:srgbClr val="050D3F"/>
      </a:accent4>
      <a:accent5>
        <a:srgbClr val="789759"/>
      </a:accent5>
      <a:accent6>
        <a:srgbClr val="163A25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(16:9)</PresentationFormat>
  <Paragraphs>20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 ExtraBold</vt:lpstr>
      <vt:lpstr>Abril Fatface</vt:lpstr>
      <vt:lpstr>Montserrat Light</vt:lpstr>
      <vt:lpstr>Christmas 2020 special template</vt:lpstr>
      <vt:lpstr>PowerPoint Presentation</vt:lpstr>
      <vt:lpstr>Mary’s Pondering</vt:lpstr>
      <vt:lpstr>What Mary Could Have Pondered</vt:lpstr>
      <vt:lpstr>Bethlehem</vt:lpstr>
      <vt:lpstr>Visitors</vt:lpstr>
      <vt:lpstr>Mary Pondered Who He Was</vt:lpstr>
      <vt:lpstr>Her Messiah</vt:lpstr>
      <vt:lpstr>Her Saviour</vt:lpstr>
      <vt:lpstr>Her Sacrifice</vt:lpstr>
      <vt:lpstr>Let your moderation be known unto all men.  The Lord is at hand.  Philippians 4:5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Danny Traxler</dc:creator>
  <cp:lastModifiedBy>Danny Traxler</cp:lastModifiedBy>
  <cp:revision>1</cp:revision>
  <dcterms:modified xsi:type="dcterms:W3CDTF">2024-12-24T18:25:33Z</dcterms:modified>
</cp:coreProperties>
</file>