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4"/>
  </p:sldMasterIdLst>
  <p:notesMasterIdLst>
    <p:notesMasterId r:id="rId18"/>
  </p:notesMasterIdLst>
  <p:sldIdLst>
    <p:sldId id="274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5" r:id="rId17"/>
  </p:sldIdLst>
  <p:sldSz cx="8101013" cy="3429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6287"/>
    <a:srgbClr val="BEA3AA"/>
    <a:srgbClr val="0F123D"/>
    <a:srgbClr val="EDA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5274" autoAdjust="0"/>
  </p:normalViewPr>
  <p:slideViewPr>
    <p:cSldViewPr snapToGrid="0">
      <p:cViewPr varScale="1">
        <p:scale>
          <a:sx n="145" d="100"/>
          <a:sy n="145" d="100"/>
        </p:scale>
        <p:origin x="110" y="4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Traxler" userId="8d020bc7ca9e1d4a" providerId="LiveId" clId="{D7FEDB34-B53E-4B56-A86B-529A8B4F7927}"/>
    <pc:docChg chg="addSld modSld sldOrd">
      <pc:chgData name="Danny Traxler" userId="8d020bc7ca9e1d4a" providerId="LiveId" clId="{D7FEDB34-B53E-4B56-A86B-529A8B4F7927}" dt="2025-01-01T19:48:11.063" v="2"/>
      <pc:docMkLst>
        <pc:docMk/>
      </pc:docMkLst>
      <pc:sldChg chg="add ord">
        <pc:chgData name="Danny Traxler" userId="8d020bc7ca9e1d4a" providerId="LiveId" clId="{D7FEDB34-B53E-4B56-A86B-529A8B4F7927}" dt="2025-01-01T19:48:11.063" v="2"/>
        <pc:sldMkLst>
          <pc:docMk/>
          <pc:sldMk cId="4124081439" sldId="27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122BB-4E8C-47F5-8FCB-E5CF00B77E9E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215900" y="1143000"/>
            <a:ext cx="7289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8BB01-4F6D-46A4-ADC6-B5AC4D80B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1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7D2021-73F0-0996-A478-3D8DDA5691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E1EB4C-B667-579A-AA4E-BFF799644B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214C28A-6CED-CE6E-84CF-695AAEE13D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01BB7D-847A-951E-69EF-9A760FEEEB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8BB01-4F6D-46A4-ADC6-B5AC4D80B0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26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9751AC-032F-B5B5-8222-6BC02AABE5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00F6D3D-F3B0-1459-30D3-F35AB90497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38CD151-6406-EF1D-F5EA-2C8C30B94E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7F31FE-B4E0-B6FF-51CB-7B4DD6A2D7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8BB01-4F6D-46A4-ADC6-B5AC4D80B08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5423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5E77F0-B4B2-08C6-C397-F5A7F48702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586BEA2-7E69-52D4-7F0B-201D26296A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E698C87-E08A-A05C-C5C4-9D3FDD14D1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87BB03-498B-E3A8-224E-F2AD62FEBF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8BB01-4F6D-46A4-ADC6-B5AC4D80B08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655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48E5E9-1E21-F5A8-2181-762F421E02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5513FCC-3065-D213-36DE-2C4A9AEBF63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78D44E-B276-4AC7-3CF7-A8B762EFAB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0A8830-EBC4-E0A2-AA5A-5ECADC814C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8BB01-4F6D-46A4-ADC6-B5AC4D80B08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7256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E008EC-6159-193F-2D2B-9230D636B1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4BFE35-EB15-1D5F-4124-D6FE0DA0F7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4B9FC0D-9DD4-3479-05F7-B4283091DD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529502-7722-9D8A-C4F6-BA4A359B12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8BB01-4F6D-46A4-ADC6-B5AC4D80B08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1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8BB01-4F6D-46A4-ADC6-B5AC4D80B0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54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D19236-05EE-D2B8-E363-D7E1184C77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CDA6B0D-AFC4-F792-0418-6851CAA1C2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FF59E3-F0D9-7C01-9DC3-6E4BE1AABF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1EB6A5-152B-6559-F01C-C32BFAFD9A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8BB01-4F6D-46A4-ADC6-B5AC4D80B0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121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6401A1-4C84-1E2F-E617-42F59BBB71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57A2867-E86A-0AB8-D943-795534CDC96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404B200-0648-05E7-8500-797CC608A3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39E2A-55C3-FFE7-8825-9B92BA9751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8BB01-4F6D-46A4-ADC6-B5AC4D80B0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11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6B7B84-01C5-871C-7652-633D1CE201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118ED3C-9292-9FB1-CE42-AAF599967A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4AB66F4-3AED-3647-7AAE-47B2E81091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CA7DC8-33A0-8EB0-FB86-ED7ED85C17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8BB01-4F6D-46A4-ADC6-B5AC4D80B08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379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DF18F0-E118-F3A3-3F49-11D5727A91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F53E99-06F4-6B7D-231C-1CE2015ED2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61F8240-B611-A9F2-ED28-F006444026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129D8A-3FD2-C410-1E4F-AA82FCFE89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8BB01-4F6D-46A4-ADC6-B5AC4D80B08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6038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7758D3-4E38-348F-75DA-17CAF262F5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6F2ED06-78A5-C50E-9A79-81C606B0BA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EF9EF5A-7713-AD02-CA80-2033B72CF0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68369-2C39-57EB-AB59-992A901732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8BB01-4F6D-46A4-ADC6-B5AC4D80B08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0355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93B33-6201-F313-E3DA-AB07205F76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2B8EBC1-7F53-1453-F1C8-661A061A82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D9C721C-AF99-DF8F-7D59-D6D41AEB07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4739F1-6536-EDF2-6A08-D60F67E121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8BB01-4F6D-46A4-ADC6-B5AC4D80B08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602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8819C6-1287-49B1-9105-9446F5DCE1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78B2382-6BE7-B4C8-8FC5-DE67C52056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BE3459E-9CED-5956-8484-AA45B157A0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56254-D6A9-A716-CC17-74D3F974AF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8BB01-4F6D-46A4-ADC6-B5AC4D80B08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328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4717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83366A6-C0D6-44FB-BF1B-283C3B6026D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8101013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 dirty="0"/>
              <a:t>Click on Icon to Insert Picture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E230D69-B7A5-4CE7-BE0C-0A22D994F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945" y="273888"/>
            <a:ext cx="6987124" cy="480131"/>
          </a:xfrm>
        </p:spPr>
        <p:txBody>
          <a:bodyPr>
            <a:spAutoFit/>
          </a:bodyPr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674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83366A6-C0D6-44FB-BF1B-283C3B6026D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8101013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 dirty="0"/>
              <a:t>Click on Icon to 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1DFC44-8455-46EF-8725-7B246F8D6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450" y="440143"/>
            <a:ext cx="6987124" cy="480131"/>
          </a:xfrm>
        </p:spPr>
        <p:txBody>
          <a:bodyPr>
            <a:spAutoFit/>
          </a:bodyPr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4752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83366A6-C0D6-44FB-BF1B-283C3B6026D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8101013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 dirty="0"/>
              <a:t>Click on Icon to 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F732F4-863F-4841-AE2C-473BA7BD1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945" y="562062"/>
            <a:ext cx="6987124" cy="480131"/>
          </a:xfrm>
        </p:spPr>
        <p:txBody>
          <a:bodyPr>
            <a:spAutoFit/>
          </a:bodyPr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4585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83366A6-C0D6-44FB-BF1B-283C3B6026D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8101013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 dirty="0"/>
              <a:t>Click on Icon to 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247C19-37BD-4F28-A4FA-8CEA9C12F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945" y="273888"/>
            <a:ext cx="6987124" cy="480131"/>
          </a:xfrm>
        </p:spPr>
        <p:txBody>
          <a:bodyPr>
            <a:spAutoFit/>
          </a:bodyPr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55537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83366A6-C0D6-44FB-BF1B-283C3B6026D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8101013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 dirty="0"/>
              <a:t>Click on Icon to 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D69ABC-2C97-45A5-851D-6BE19DF04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945" y="273888"/>
            <a:ext cx="6987124" cy="480131"/>
          </a:xfrm>
        </p:spPr>
        <p:txBody>
          <a:bodyPr>
            <a:spAutoFit/>
          </a:bodyPr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341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6945" y="182563"/>
            <a:ext cx="6987124" cy="662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6945" y="912812"/>
            <a:ext cx="6987124" cy="21756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6945" y="3178175"/>
            <a:ext cx="1822728" cy="18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953EA-F54F-410C-A55A-C76A26FD3971}" type="datetimeFigureOut">
              <a:rPr lang="en-US" smtClean="0"/>
              <a:t>1/1/2025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3461" y="3178175"/>
            <a:ext cx="2734092" cy="18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1340" y="3178175"/>
            <a:ext cx="1822728" cy="18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BCE52-6B25-4324-AAFB-DEE36A8133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3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0" r:id="rId2"/>
    <p:sldLayoutId id="2147483716" r:id="rId3"/>
    <p:sldLayoutId id="2147483717" r:id="rId4"/>
    <p:sldLayoutId id="2147483719" r:id="rId5"/>
    <p:sldLayoutId id="2147483718" r:id="rId6"/>
  </p:sldLayoutIdLst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5AF243-760E-AEB4-63F2-3152A31DE6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>
            <a:extLst>
              <a:ext uri="{FF2B5EF4-FFF2-40B4-BE49-F238E27FC236}">
                <a16:creationId xmlns:a16="http://schemas.microsoft.com/office/drawing/2014/main" id="{BD79E5F2-634C-7DC4-86BC-F79EC2C3B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 dolor sit amet, consectetur adipiscing elit, sed do eiusmod tempor incididunt ut labore et dolore magna </a:t>
            </a:r>
            <a:endParaRPr lang="en-US" dirty="0"/>
          </a:p>
        </p:txBody>
      </p:sp>
      <p:pic>
        <p:nvPicPr>
          <p:cNvPr id="15" name="Picture Placeholder 14" descr="Calm Sea Serenity">
            <a:extLst>
              <a:ext uri="{FF2B5EF4-FFF2-40B4-BE49-F238E27FC236}">
                <a16:creationId xmlns:a16="http://schemas.microsoft.com/office/drawing/2014/main" id="{64271688-21F4-1659-B116-762C5B93874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" y="0"/>
            <a:ext cx="8101013" cy="3429000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5540AF-A3D5-E101-97D7-07B7987F2EC8}"/>
              </a:ext>
            </a:extLst>
          </p:cNvPr>
          <p:cNvSpPr txBox="1"/>
          <p:nvPr/>
        </p:nvSpPr>
        <p:spPr>
          <a:xfrm>
            <a:off x="1866981" y="1114335"/>
            <a:ext cx="4367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START WITH </a:t>
            </a:r>
          </a:p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 PURE HEART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1A1DBD-E36A-F909-B2B5-F3376DF299BE}"/>
              </a:ext>
            </a:extLst>
          </p:cNvPr>
          <p:cNvSpPr txBox="1"/>
          <p:nvPr/>
        </p:nvSpPr>
        <p:spPr>
          <a:xfrm>
            <a:off x="1809173" y="2314664"/>
            <a:ext cx="4367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5:8</a:t>
            </a:r>
          </a:p>
        </p:txBody>
      </p:sp>
    </p:spTree>
    <p:extLst>
      <p:ext uri="{BB962C8B-B14F-4D97-AF65-F5344CB8AC3E}">
        <p14:creationId xmlns:p14="http://schemas.microsoft.com/office/powerpoint/2010/main" val="835488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D75DB2-A8B7-B2EA-A806-3630A8BB87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>
            <a:extLst>
              <a:ext uri="{FF2B5EF4-FFF2-40B4-BE49-F238E27FC236}">
                <a16:creationId xmlns:a16="http://schemas.microsoft.com/office/drawing/2014/main" id="{6D22081F-FA0A-4024-3C7C-13C847AF1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 dolor sit amet, consectetur adipiscing elit, sed do eiusmod tempor incididunt ut labore et dolore magna </a:t>
            </a:r>
            <a:endParaRPr lang="en-US" dirty="0"/>
          </a:p>
        </p:txBody>
      </p:sp>
      <p:pic>
        <p:nvPicPr>
          <p:cNvPr id="15" name="Picture Placeholder 14" descr="Calm Sea Serenity">
            <a:extLst>
              <a:ext uri="{FF2B5EF4-FFF2-40B4-BE49-F238E27FC236}">
                <a16:creationId xmlns:a16="http://schemas.microsoft.com/office/drawing/2014/main" id="{A4C93744-B754-ADDD-8084-16F266351A9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6315589-2040-B416-B8C1-6107C81802BB}"/>
              </a:ext>
            </a:extLst>
          </p:cNvPr>
          <p:cNvSpPr txBox="1"/>
          <p:nvPr/>
        </p:nvSpPr>
        <p:spPr>
          <a:xfrm>
            <a:off x="1628139" y="1187907"/>
            <a:ext cx="4844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In Creation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3CD522-5588-78E6-6F56-3848B3BC98C3}"/>
              </a:ext>
            </a:extLst>
          </p:cNvPr>
          <p:cNvSpPr txBox="1"/>
          <p:nvPr/>
        </p:nvSpPr>
        <p:spPr>
          <a:xfrm>
            <a:off x="1866982" y="336326"/>
            <a:ext cx="4367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D62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DESTINATION OF A PURE HEART</a:t>
            </a:r>
          </a:p>
        </p:txBody>
      </p:sp>
    </p:spTree>
    <p:extLst>
      <p:ext uri="{BB962C8B-B14F-4D97-AF65-F5344CB8AC3E}">
        <p14:creationId xmlns:p14="http://schemas.microsoft.com/office/powerpoint/2010/main" val="3696188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E5D5E7-BC81-0654-99BC-CFC08870D0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>
            <a:extLst>
              <a:ext uri="{FF2B5EF4-FFF2-40B4-BE49-F238E27FC236}">
                <a16:creationId xmlns:a16="http://schemas.microsoft.com/office/drawing/2014/main" id="{E4310225-3676-7604-5EA6-8966362DD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 dolor sit amet, consectetur adipiscing elit, sed do eiusmod tempor incididunt ut labore et dolore magna </a:t>
            </a:r>
            <a:endParaRPr lang="en-US" dirty="0"/>
          </a:p>
        </p:txBody>
      </p:sp>
      <p:pic>
        <p:nvPicPr>
          <p:cNvPr id="15" name="Picture Placeholder 14" descr="Calm Sea Serenity">
            <a:extLst>
              <a:ext uri="{FF2B5EF4-FFF2-40B4-BE49-F238E27FC236}">
                <a16:creationId xmlns:a16="http://schemas.microsoft.com/office/drawing/2014/main" id="{21C7E3F0-F090-96BA-AC1F-8DF6995CE53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39A6268-BAC5-1325-7919-09DD31856626}"/>
              </a:ext>
            </a:extLst>
          </p:cNvPr>
          <p:cNvSpPr txBox="1"/>
          <p:nvPr/>
        </p:nvSpPr>
        <p:spPr>
          <a:xfrm>
            <a:off x="1628139" y="1187907"/>
            <a:ext cx="4844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In Circumstances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C02AB7-32CE-ADF7-583B-4C7DF168BF9B}"/>
              </a:ext>
            </a:extLst>
          </p:cNvPr>
          <p:cNvSpPr txBox="1"/>
          <p:nvPr/>
        </p:nvSpPr>
        <p:spPr>
          <a:xfrm>
            <a:off x="1866982" y="336326"/>
            <a:ext cx="4367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D62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DESTINATION OF A PURE HEART</a:t>
            </a:r>
          </a:p>
        </p:txBody>
      </p:sp>
    </p:spTree>
    <p:extLst>
      <p:ext uri="{BB962C8B-B14F-4D97-AF65-F5344CB8AC3E}">
        <p14:creationId xmlns:p14="http://schemas.microsoft.com/office/powerpoint/2010/main" val="51909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D90E65-0A89-E9F0-8143-B20289FECE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>
            <a:extLst>
              <a:ext uri="{FF2B5EF4-FFF2-40B4-BE49-F238E27FC236}">
                <a16:creationId xmlns:a16="http://schemas.microsoft.com/office/drawing/2014/main" id="{AA1C4A50-79AB-6934-D5EC-8C0CB422E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 dolor sit amet, consectetur adipiscing elit, sed do eiusmod tempor incididunt ut labore et dolore magna </a:t>
            </a:r>
            <a:endParaRPr lang="en-US" dirty="0"/>
          </a:p>
        </p:txBody>
      </p:sp>
      <p:pic>
        <p:nvPicPr>
          <p:cNvPr id="15" name="Picture Placeholder 14" descr="Calm Sea Serenity">
            <a:extLst>
              <a:ext uri="{FF2B5EF4-FFF2-40B4-BE49-F238E27FC236}">
                <a16:creationId xmlns:a16="http://schemas.microsoft.com/office/drawing/2014/main" id="{39814589-80AB-3ABA-DE5E-A6E4E01DB68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C8E2183-1CBA-E177-EAC7-66A7FB05D69A}"/>
              </a:ext>
            </a:extLst>
          </p:cNvPr>
          <p:cNvSpPr txBox="1"/>
          <p:nvPr/>
        </p:nvSpPr>
        <p:spPr>
          <a:xfrm>
            <a:off x="1628139" y="1187907"/>
            <a:ext cx="4844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In Scriptures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B4A5B6-03AB-AFF3-CB4B-983D1E922B6B}"/>
              </a:ext>
            </a:extLst>
          </p:cNvPr>
          <p:cNvSpPr txBox="1"/>
          <p:nvPr/>
        </p:nvSpPr>
        <p:spPr>
          <a:xfrm>
            <a:off x="1866982" y="336326"/>
            <a:ext cx="4367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D62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DESTINATION OF A PURE HEART</a:t>
            </a:r>
          </a:p>
        </p:txBody>
      </p:sp>
    </p:spTree>
    <p:extLst>
      <p:ext uri="{BB962C8B-B14F-4D97-AF65-F5344CB8AC3E}">
        <p14:creationId xmlns:p14="http://schemas.microsoft.com/office/powerpoint/2010/main" val="2831492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1760F8-BF5E-E67A-8F4C-4BDA953E92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>
            <a:extLst>
              <a:ext uri="{FF2B5EF4-FFF2-40B4-BE49-F238E27FC236}">
                <a16:creationId xmlns:a16="http://schemas.microsoft.com/office/drawing/2014/main" id="{928E008A-7CFE-080F-AFBF-41173C2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 dolor sit amet, consectetur adipiscing elit, sed do eiusmod tempor incididunt ut labore et dolore magna </a:t>
            </a:r>
            <a:endParaRPr lang="en-US" dirty="0"/>
          </a:p>
        </p:txBody>
      </p:sp>
      <p:pic>
        <p:nvPicPr>
          <p:cNvPr id="15" name="Picture Placeholder 14" descr="Calm Sea Serenity">
            <a:extLst>
              <a:ext uri="{FF2B5EF4-FFF2-40B4-BE49-F238E27FC236}">
                <a16:creationId xmlns:a16="http://schemas.microsoft.com/office/drawing/2014/main" id="{8053F09C-FC86-4F38-F733-0CCD9386A43A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" y="0"/>
            <a:ext cx="8101013" cy="3429000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344B127-237A-D921-0A85-882D2950D032}"/>
              </a:ext>
            </a:extLst>
          </p:cNvPr>
          <p:cNvSpPr txBox="1"/>
          <p:nvPr/>
        </p:nvSpPr>
        <p:spPr>
          <a:xfrm>
            <a:off x="1866981" y="1114335"/>
            <a:ext cx="4367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START WITH </a:t>
            </a:r>
          </a:p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 PURE HEART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B23E9E-AF06-BA0E-E560-EFCA3E63BE6D}"/>
              </a:ext>
            </a:extLst>
          </p:cNvPr>
          <p:cNvSpPr txBox="1"/>
          <p:nvPr/>
        </p:nvSpPr>
        <p:spPr>
          <a:xfrm>
            <a:off x="1809173" y="2314664"/>
            <a:ext cx="4367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5:8</a:t>
            </a:r>
          </a:p>
        </p:txBody>
      </p:sp>
    </p:spTree>
    <p:extLst>
      <p:ext uri="{BB962C8B-B14F-4D97-AF65-F5344CB8AC3E}">
        <p14:creationId xmlns:p14="http://schemas.microsoft.com/office/powerpoint/2010/main" val="4124081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>
            <a:extLst>
              <a:ext uri="{FF2B5EF4-FFF2-40B4-BE49-F238E27FC236}">
                <a16:creationId xmlns:a16="http://schemas.microsoft.com/office/drawing/2014/main" id="{106B4F79-CB53-4125-9132-D3F1C687D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 dolor sit amet, consectetur adipiscing elit, sed do eiusmod tempor incididunt ut labore et dolore magna </a:t>
            </a:r>
            <a:endParaRPr lang="en-US" dirty="0"/>
          </a:p>
        </p:txBody>
      </p:sp>
      <p:pic>
        <p:nvPicPr>
          <p:cNvPr id="15" name="Picture Placeholder 14" descr="Calm Sea Serenity">
            <a:extLst>
              <a:ext uri="{FF2B5EF4-FFF2-40B4-BE49-F238E27FC236}">
                <a16:creationId xmlns:a16="http://schemas.microsoft.com/office/drawing/2014/main" id="{B8930FE8-C73B-4EE7-A600-582688E2849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B9B241C-2C6F-FD50-F5ED-E63D1EAF5164}"/>
              </a:ext>
            </a:extLst>
          </p:cNvPr>
          <p:cNvSpPr txBox="1"/>
          <p:nvPr/>
        </p:nvSpPr>
        <p:spPr>
          <a:xfrm>
            <a:off x="1866982" y="1114335"/>
            <a:ext cx="4367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The Definition of </a:t>
            </a:r>
          </a:p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 Pure Heart</a:t>
            </a:r>
          </a:p>
        </p:txBody>
      </p:sp>
    </p:spTree>
    <p:extLst>
      <p:ext uri="{BB962C8B-B14F-4D97-AF65-F5344CB8AC3E}">
        <p14:creationId xmlns:p14="http://schemas.microsoft.com/office/powerpoint/2010/main" val="235943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E23FAD-BF11-97CB-324D-A4DD7D069F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>
            <a:extLst>
              <a:ext uri="{FF2B5EF4-FFF2-40B4-BE49-F238E27FC236}">
                <a16:creationId xmlns:a16="http://schemas.microsoft.com/office/drawing/2014/main" id="{A7637B0C-9AD7-2BDE-F915-0105242E2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 dolor sit amet, consectetur adipiscing elit, sed do eiusmod tempor incididunt ut labore et dolore magna </a:t>
            </a:r>
            <a:endParaRPr lang="en-US" dirty="0"/>
          </a:p>
        </p:txBody>
      </p:sp>
      <p:pic>
        <p:nvPicPr>
          <p:cNvPr id="15" name="Picture Placeholder 14" descr="Calm Sea Serenity">
            <a:extLst>
              <a:ext uri="{FF2B5EF4-FFF2-40B4-BE49-F238E27FC236}">
                <a16:creationId xmlns:a16="http://schemas.microsoft.com/office/drawing/2014/main" id="{EC8025F4-BA54-9FD5-3B4B-DD54124416E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C84361B-C462-9129-D434-3DDBB089A358}"/>
              </a:ext>
            </a:extLst>
          </p:cNvPr>
          <p:cNvSpPr txBox="1"/>
          <p:nvPr/>
        </p:nvSpPr>
        <p:spPr>
          <a:xfrm>
            <a:off x="1866982" y="1114335"/>
            <a:ext cx="4367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The Realm </a:t>
            </a:r>
          </a:p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of the Heart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C80EE5-6FE3-C099-0D71-A8F60109284C}"/>
              </a:ext>
            </a:extLst>
          </p:cNvPr>
          <p:cNvSpPr txBox="1"/>
          <p:nvPr/>
        </p:nvSpPr>
        <p:spPr>
          <a:xfrm>
            <a:off x="1866982" y="336326"/>
            <a:ext cx="4367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D62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DEFINITION OF A PURE HEART</a:t>
            </a:r>
          </a:p>
        </p:txBody>
      </p:sp>
    </p:spTree>
    <p:extLst>
      <p:ext uri="{BB962C8B-B14F-4D97-AF65-F5344CB8AC3E}">
        <p14:creationId xmlns:p14="http://schemas.microsoft.com/office/powerpoint/2010/main" val="1118321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BA64D6-EDFD-304C-F0F4-A38B493AD4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>
            <a:extLst>
              <a:ext uri="{FF2B5EF4-FFF2-40B4-BE49-F238E27FC236}">
                <a16:creationId xmlns:a16="http://schemas.microsoft.com/office/drawing/2014/main" id="{0011FAEB-7D35-FE15-8AB6-65610D4EE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 dolor sit amet, consectetur adipiscing elit, sed do eiusmod tempor incididunt ut labore et dolore magna </a:t>
            </a:r>
            <a:endParaRPr lang="en-US" dirty="0"/>
          </a:p>
        </p:txBody>
      </p:sp>
      <p:pic>
        <p:nvPicPr>
          <p:cNvPr id="15" name="Picture Placeholder 14" descr="Calm Sea Serenity">
            <a:extLst>
              <a:ext uri="{FF2B5EF4-FFF2-40B4-BE49-F238E27FC236}">
                <a16:creationId xmlns:a16="http://schemas.microsoft.com/office/drawing/2014/main" id="{AB91940D-44A6-595A-234F-1A9EF03CAA4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0679915-2C7A-475F-0BA7-593107898554}"/>
              </a:ext>
            </a:extLst>
          </p:cNvPr>
          <p:cNvSpPr txBox="1"/>
          <p:nvPr/>
        </p:nvSpPr>
        <p:spPr>
          <a:xfrm>
            <a:off x="1866982" y="1114335"/>
            <a:ext cx="4367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The Requirement </a:t>
            </a:r>
          </a:p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in Purity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00063F-0350-94B8-A435-987F740EA4F4}"/>
              </a:ext>
            </a:extLst>
          </p:cNvPr>
          <p:cNvSpPr txBox="1"/>
          <p:nvPr/>
        </p:nvSpPr>
        <p:spPr>
          <a:xfrm>
            <a:off x="1866982" y="336326"/>
            <a:ext cx="4367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D62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DEFINITION OF A PURE HEART</a:t>
            </a:r>
          </a:p>
        </p:txBody>
      </p:sp>
    </p:spTree>
    <p:extLst>
      <p:ext uri="{BB962C8B-B14F-4D97-AF65-F5344CB8AC3E}">
        <p14:creationId xmlns:p14="http://schemas.microsoft.com/office/powerpoint/2010/main" val="105290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540F38-5D27-C431-7222-D3E5478AB2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>
            <a:extLst>
              <a:ext uri="{FF2B5EF4-FFF2-40B4-BE49-F238E27FC236}">
                <a16:creationId xmlns:a16="http://schemas.microsoft.com/office/drawing/2014/main" id="{FE8D0661-C04D-E5D9-9C30-51C566316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 dolor sit amet, consectetur adipiscing elit, sed do eiusmod tempor incididunt ut labore et dolore magna </a:t>
            </a:r>
            <a:endParaRPr lang="en-US" dirty="0"/>
          </a:p>
        </p:txBody>
      </p:sp>
      <p:pic>
        <p:nvPicPr>
          <p:cNvPr id="15" name="Picture Placeholder 14" descr="Calm Sea Serenity">
            <a:extLst>
              <a:ext uri="{FF2B5EF4-FFF2-40B4-BE49-F238E27FC236}">
                <a16:creationId xmlns:a16="http://schemas.microsoft.com/office/drawing/2014/main" id="{A4061B95-4F7F-E0C2-54AF-625DC03E771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AA262FA-C361-8CEA-931E-DA964AB250BC}"/>
              </a:ext>
            </a:extLst>
          </p:cNvPr>
          <p:cNvSpPr txBox="1"/>
          <p:nvPr/>
        </p:nvSpPr>
        <p:spPr>
          <a:xfrm>
            <a:off x="1866982" y="1114335"/>
            <a:ext cx="4367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The Development </a:t>
            </a:r>
          </a:p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of a Pure Heart</a:t>
            </a:r>
          </a:p>
        </p:txBody>
      </p:sp>
    </p:spTree>
    <p:extLst>
      <p:ext uri="{BB962C8B-B14F-4D97-AF65-F5344CB8AC3E}">
        <p14:creationId xmlns:p14="http://schemas.microsoft.com/office/powerpoint/2010/main" val="53319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8F19CC-DF7D-B6AC-4DF5-D62E497883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>
            <a:extLst>
              <a:ext uri="{FF2B5EF4-FFF2-40B4-BE49-F238E27FC236}">
                <a16:creationId xmlns:a16="http://schemas.microsoft.com/office/drawing/2014/main" id="{E41D0464-890A-D8AC-743C-8D2D75092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 dolor sit amet, consectetur adipiscing elit, sed do eiusmod tempor incididunt ut labore et dolore magna </a:t>
            </a:r>
            <a:endParaRPr lang="en-US" dirty="0"/>
          </a:p>
        </p:txBody>
      </p:sp>
      <p:pic>
        <p:nvPicPr>
          <p:cNvPr id="15" name="Picture Placeholder 14" descr="Calm Sea Serenity">
            <a:extLst>
              <a:ext uri="{FF2B5EF4-FFF2-40B4-BE49-F238E27FC236}">
                <a16:creationId xmlns:a16="http://schemas.microsoft.com/office/drawing/2014/main" id="{A5318FB1-E0F4-CDEA-3FF1-BD5DAEEB6D6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89E9145-70CC-824D-802D-BC3E80B4F2D0}"/>
              </a:ext>
            </a:extLst>
          </p:cNvPr>
          <p:cNvSpPr txBox="1"/>
          <p:nvPr/>
        </p:nvSpPr>
        <p:spPr>
          <a:xfrm>
            <a:off x="1800594" y="1187907"/>
            <a:ext cx="4499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Suspect Your Heart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793C21-E20C-0E74-2CB7-CEBC72056C1C}"/>
              </a:ext>
            </a:extLst>
          </p:cNvPr>
          <p:cNvSpPr txBox="1"/>
          <p:nvPr/>
        </p:nvSpPr>
        <p:spPr>
          <a:xfrm>
            <a:off x="1866982" y="336326"/>
            <a:ext cx="4367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D62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DEVELOPMENT OF A PURE HEART</a:t>
            </a:r>
          </a:p>
        </p:txBody>
      </p:sp>
    </p:spTree>
    <p:extLst>
      <p:ext uri="{BB962C8B-B14F-4D97-AF65-F5344CB8AC3E}">
        <p14:creationId xmlns:p14="http://schemas.microsoft.com/office/powerpoint/2010/main" val="2655294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A540E8-36F4-C532-BDC6-ACA2222C96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>
            <a:extLst>
              <a:ext uri="{FF2B5EF4-FFF2-40B4-BE49-F238E27FC236}">
                <a16:creationId xmlns:a16="http://schemas.microsoft.com/office/drawing/2014/main" id="{7073027D-9602-C914-7F26-BA51B7548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 dolor sit amet, consectetur adipiscing elit, sed do eiusmod tempor incididunt ut labore et dolore magna </a:t>
            </a:r>
            <a:endParaRPr lang="en-US" dirty="0"/>
          </a:p>
        </p:txBody>
      </p:sp>
      <p:pic>
        <p:nvPicPr>
          <p:cNvPr id="15" name="Picture Placeholder 14" descr="Calm Sea Serenity">
            <a:extLst>
              <a:ext uri="{FF2B5EF4-FFF2-40B4-BE49-F238E27FC236}">
                <a16:creationId xmlns:a16="http://schemas.microsoft.com/office/drawing/2014/main" id="{DFA2CE23-58CD-BFE4-6996-E154FAD63DB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88FF7EF-D7FA-C9B5-99A2-81E52EC1D86E}"/>
              </a:ext>
            </a:extLst>
          </p:cNvPr>
          <p:cNvSpPr txBox="1"/>
          <p:nvPr/>
        </p:nvSpPr>
        <p:spPr>
          <a:xfrm>
            <a:off x="1628139" y="1187907"/>
            <a:ext cx="4844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Surrender Your Heart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31695F-2CC0-7A66-7797-8F8703FEE4C5}"/>
              </a:ext>
            </a:extLst>
          </p:cNvPr>
          <p:cNvSpPr txBox="1"/>
          <p:nvPr/>
        </p:nvSpPr>
        <p:spPr>
          <a:xfrm>
            <a:off x="1866982" y="336326"/>
            <a:ext cx="4367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D62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DEVELOPMENT OF A PURE HEART</a:t>
            </a:r>
          </a:p>
        </p:txBody>
      </p:sp>
    </p:spTree>
    <p:extLst>
      <p:ext uri="{BB962C8B-B14F-4D97-AF65-F5344CB8AC3E}">
        <p14:creationId xmlns:p14="http://schemas.microsoft.com/office/powerpoint/2010/main" val="2138271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D88C70-A6D2-04DB-51D8-BD6205EAF2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>
            <a:extLst>
              <a:ext uri="{FF2B5EF4-FFF2-40B4-BE49-F238E27FC236}">
                <a16:creationId xmlns:a16="http://schemas.microsoft.com/office/drawing/2014/main" id="{E4026E7F-C787-85CE-8D38-833F5265A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 dolor sit amet, consectetur adipiscing elit, sed do eiusmod tempor incididunt ut labore et dolore magna </a:t>
            </a:r>
            <a:endParaRPr lang="en-US" dirty="0"/>
          </a:p>
        </p:txBody>
      </p:sp>
      <p:pic>
        <p:nvPicPr>
          <p:cNvPr id="15" name="Picture Placeholder 14" descr="Calm Sea Serenity">
            <a:extLst>
              <a:ext uri="{FF2B5EF4-FFF2-40B4-BE49-F238E27FC236}">
                <a16:creationId xmlns:a16="http://schemas.microsoft.com/office/drawing/2014/main" id="{2CA1C77F-D224-DF41-170D-0102AF8C08D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816DC1F-394F-FE2B-89D5-F2F62B359D1E}"/>
              </a:ext>
            </a:extLst>
          </p:cNvPr>
          <p:cNvSpPr txBox="1"/>
          <p:nvPr/>
        </p:nvSpPr>
        <p:spPr>
          <a:xfrm>
            <a:off x="1628139" y="1187907"/>
            <a:ext cx="4844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Safeguard Your Heart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802E21-B08D-CB3B-E65B-C78E4EFAEDC1}"/>
              </a:ext>
            </a:extLst>
          </p:cNvPr>
          <p:cNvSpPr txBox="1"/>
          <p:nvPr/>
        </p:nvSpPr>
        <p:spPr>
          <a:xfrm>
            <a:off x="1866982" y="336326"/>
            <a:ext cx="4367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5D62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DEVELOPMENT OF A PURE HEART</a:t>
            </a:r>
          </a:p>
        </p:txBody>
      </p:sp>
    </p:spTree>
    <p:extLst>
      <p:ext uri="{BB962C8B-B14F-4D97-AF65-F5344CB8AC3E}">
        <p14:creationId xmlns:p14="http://schemas.microsoft.com/office/powerpoint/2010/main" val="500448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0175BB-555B-4CA5-70F5-2C45BF4CA1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>
            <a:extLst>
              <a:ext uri="{FF2B5EF4-FFF2-40B4-BE49-F238E27FC236}">
                <a16:creationId xmlns:a16="http://schemas.microsoft.com/office/drawing/2014/main" id="{9ACA1F11-BBA1-E39E-6E30-5B48F3A40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Lorem ipsum dolor sit amet, consectetur adipiscing elit, sed do eiusmod tempor incididunt ut labore et dolore magna </a:t>
            </a:r>
            <a:endParaRPr lang="en-US" dirty="0"/>
          </a:p>
        </p:txBody>
      </p:sp>
      <p:pic>
        <p:nvPicPr>
          <p:cNvPr id="15" name="Picture Placeholder 14" descr="Calm Sea Serenity">
            <a:extLst>
              <a:ext uri="{FF2B5EF4-FFF2-40B4-BE49-F238E27FC236}">
                <a16:creationId xmlns:a16="http://schemas.microsoft.com/office/drawing/2014/main" id="{68604DAC-68E5-5F5E-C6D2-7215457950A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DC965BC-95E0-CB47-1A0C-776A6984184E}"/>
              </a:ext>
            </a:extLst>
          </p:cNvPr>
          <p:cNvSpPr txBox="1"/>
          <p:nvPr/>
        </p:nvSpPr>
        <p:spPr>
          <a:xfrm>
            <a:off x="1866982" y="1114335"/>
            <a:ext cx="4367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The Destination </a:t>
            </a:r>
          </a:p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of a Pure Heart</a:t>
            </a:r>
          </a:p>
        </p:txBody>
      </p:sp>
    </p:spTree>
    <p:extLst>
      <p:ext uri="{BB962C8B-B14F-4D97-AF65-F5344CB8AC3E}">
        <p14:creationId xmlns:p14="http://schemas.microsoft.com/office/powerpoint/2010/main" val="903957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06">
      <a:majorFont>
        <a:latin typeface="Sagona Book"/>
        <a:ea typeface=""/>
        <a:cs typeface=""/>
      </a:majorFont>
      <a:minorFont>
        <a:latin typeface="Sagona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enic Facebook Banner_Win32_SL_v1" id="{B4D961FF-AF29-46B8-A2A7-C09AC9BA109F}" vid="{C64B6410-A88E-43AB-B611-0549CF7EC0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7e3f163ba23981de9af4e94a4fc3c170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77303e74caa42b09a8f0afd28694942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72A323-4D1B-4B89-8329-54F90FFB2F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59C8BE-507F-4660-94AA-EF964390217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BD3E712D-99CE-4638-8335-13CA7C0457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Scenic Facebook banners</Template>
  <TotalTime>26</TotalTime>
  <Words>377</Words>
  <Application>Microsoft Office PowerPoint</Application>
  <PresentationFormat>Custom</PresentationFormat>
  <Paragraphs>56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Sagona Book</vt:lpstr>
      <vt:lpstr>Office Theme</vt:lpstr>
      <vt:lpstr>Lorem ipsum dolor sit amet, consectetur adipiscing elit, sed do eiusmod tempor incididunt ut labore et dolore magna </vt:lpstr>
      <vt:lpstr>Lorem ipsum dolor sit amet, consectetur adipiscing elit, sed do eiusmod tempor incididunt ut labore et dolore magna </vt:lpstr>
      <vt:lpstr>Lorem ipsum dolor sit amet, consectetur adipiscing elit, sed do eiusmod tempor incididunt ut labore et dolore magna </vt:lpstr>
      <vt:lpstr>Lorem ipsum dolor sit amet, consectetur adipiscing elit, sed do eiusmod tempor incididunt ut labore et dolore magna </vt:lpstr>
      <vt:lpstr>Lorem ipsum dolor sit amet, consectetur adipiscing elit, sed do eiusmod tempor incididunt ut labore et dolore magna </vt:lpstr>
      <vt:lpstr>Lorem ipsum dolor sit amet, consectetur adipiscing elit, sed do eiusmod tempor incididunt ut labore et dolore magna </vt:lpstr>
      <vt:lpstr>Lorem ipsum dolor sit amet, consectetur adipiscing elit, sed do eiusmod tempor incididunt ut labore et dolore magna </vt:lpstr>
      <vt:lpstr>Lorem ipsum dolor sit amet, consectetur adipiscing elit, sed do eiusmod tempor incididunt ut labore et dolore magna </vt:lpstr>
      <vt:lpstr>Lorem ipsum dolor sit amet, consectetur adipiscing elit, sed do eiusmod tempor incididunt ut labore et dolore magna </vt:lpstr>
      <vt:lpstr>Lorem ipsum dolor sit amet, consectetur adipiscing elit, sed do eiusmod tempor incididunt ut labore et dolore magna </vt:lpstr>
      <vt:lpstr>Lorem ipsum dolor sit amet, consectetur adipiscing elit, sed do eiusmod tempor incididunt ut labore et dolore magna </vt:lpstr>
      <vt:lpstr>Lorem ipsum dolor sit amet, consectetur adipiscing elit, sed do eiusmod tempor incididunt ut labore et dolore magna </vt:lpstr>
      <vt:lpstr>Lorem ipsum dolor sit amet, consectetur adipiscing elit, sed do eiusmod tempor incididunt ut labore et dolore magna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Danny Traxler</dc:creator>
  <cp:lastModifiedBy>Danny Traxler</cp:lastModifiedBy>
  <cp:revision>1</cp:revision>
  <dcterms:created xsi:type="dcterms:W3CDTF">2025-01-01T19:22:10Z</dcterms:created>
  <dcterms:modified xsi:type="dcterms:W3CDTF">2025-01-01T19:48:19Z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