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3" r:id="rId5"/>
    <p:sldId id="259" r:id="rId6"/>
    <p:sldId id="272" r:id="rId7"/>
    <p:sldId id="262" r:id="rId8"/>
    <p:sldId id="27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763B"/>
    <a:srgbClr val="691C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30791F-E8BD-4816-83A0-AFEC76C570B7}" v="30" dt="2025-01-29T19:27:30.1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3" autoAdjust="0"/>
    <p:restoredTop sz="94660"/>
  </p:normalViewPr>
  <p:slideViewPr>
    <p:cSldViewPr snapToGrid="0">
      <p:cViewPr varScale="1">
        <p:scale>
          <a:sx n="90" d="100"/>
          <a:sy n="90" d="100"/>
        </p:scale>
        <p:origin x="307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Traxler" userId="8d020bc7ca9e1d4a" providerId="LiveId" clId="{F930791F-E8BD-4816-83A0-AFEC76C570B7}"/>
    <pc:docChg chg="custSel addSld delSld modSld sldOrd">
      <pc:chgData name="Danny Traxler" userId="8d020bc7ca9e1d4a" providerId="LiveId" clId="{F930791F-E8BD-4816-83A0-AFEC76C570B7}" dt="2025-01-29T19:37:37.474" v="892" actId="2696"/>
      <pc:docMkLst>
        <pc:docMk/>
      </pc:docMkLst>
      <pc:sldChg chg="modSp mod">
        <pc:chgData name="Danny Traxler" userId="8d020bc7ca9e1d4a" providerId="LiveId" clId="{F930791F-E8BD-4816-83A0-AFEC76C570B7}" dt="2025-01-29T18:58:32.681" v="42" actId="207"/>
        <pc:sldMkLst>
          <pc:docMk/>
          <pc:sldMk cId="1564980639" sldId="257"/>
        </pc:sldMkLst>
        <pc:spChg chg="mod">
          <ac:chgData name="Danny Traxler" userId="8d020bc7ca9e1d4a" providerId="LiveId" clId="{F930791F-E8BD-4816-83A0-AFEC76C570B7}" dt="2025-01-29T18:58:32.681" v="42" actId="207"/>
          <ac:spMkLst>
            <pc:docMk/>
            <pc:sldMk cId="1564980639" sldId="257"/>
            <ac:spMk id="4" creationId="{4A9681A5-480B-A6F9-F710-C460D0F3ED91}"/>
          </ac:spMkLst>
        </pc:spChg>
      </pc:sldChg>
      <pc:sldChg chg="modSp mod">
        <pc:chgData name="Danny Traxler" userId="8d020bc7ca9e1d4a" providerId="LiveId" clId="{F930791F-E8BD-4816-83A0-AFEC76C570B7}" dt="2025-01-29T18:59:15.634" v="125" actId="207"/>
        <pc:sldMkLst>
          <pc:docMk/>
          <pc:sldMk cId="477685492" sldId="258"/>
        </pc:sldMkLst>
        <pc:spChg chg="mod">
          <ac:chgData name="Danny Traxler" userId="8d020bc7ca9e1d4a" providerId="LiveId" clId="{F930791F-E8BD-4816-83A0-AFEC76C570B7}" dt="2025-01-29T18:58:49.999" v="77" actId="6549"/>
          <ac:spMkLst>
            <pc:docMk/>
            <pc:sldMk cId="477685492" sldId="258"/>
            <ac:spMk id="2" creationId="{3101AFD2-42C9-1919-C19C-2796E5F688D2}"/>
          </ac:spMkLst>
        </pc:spChg>
        <pc:spChg chg="mod">
          <ac:chgData name="Danny Traxler" userId="8d020bc7ca9e1d4a" providerId="LiveId" clId="{F930791F-E8BD-4816-83A0-AFEC76C570B7}" dt="2025-01-29T18:59:15.634" v="125" actId="207"/>
          <ac:spMkLst>
            <pc:docMk/>
            <pc:sldMk cId="477685492" sldId="258"/>
            <ac:spMk id="4" creationId="{4A9681A5-480B-A6F9-F710-C460D0F3ED91}"/>
          </ac:spMkLst>
        </pc:spChg>
      </pc:sldChg>
      <pc:sldChg chg="modSp mod">
        <pc:chgData name="Danny Traxler" userId="8d020bc7ca9e1d4a" providerId="LiveId" clId="{F930791F-E8BD-4816-83A0-AFEC76C570B7}" dt="2025-01-29T19:00:05.375" v="210" actId="6549"/>
        <pc:sldMkLst>
          <pc:docMk/>
          <pc:sldMk cId="1796428299" sldId="259"/>
        </pc:sldMkLst>
        <pc:spChg chg="mod">
          <ac:chgData name="Danny Traxler" userId="8d020bc7ca9e1d4a" providerId="LiveId" clId="{F930791F-E8BD-4816-83A0-AFEC76C570B7}" dt="2025-01-29T19:00:05.375" v="210" actId="6549"/>
          <ac:spMkLst>
            <pc:docMk/>
            <pc:sldMk cId="1796428299" sldId="259"/>
            <ac:spMk id="4" creationId="{4A9681A5-480B-A6F9-F710-C460D0F3ED91}"/>
          </ac:spMkLst>
        </pc:spChg>
      </pc:sldChg>
      <pc:sldChg chg="modSp mod">
        <pc:chgData name="Danny Traxler" userId="8d020bc7ca9e1d4a" providerId="LiveId" clId="{F930791F-E8BD-4816-83A0-AFEC76C570B7}" dt="2025-01-29T19:23:02.979" v="347" actId="207"/>
        <pc:sldMkLst>
          <pc:docMk/>
          <pc:sldMk cId="902504294" sldId="262"/>
        </pc:sldMkLst>
        <pc:spChg chg="mod">
          <ac:chgData name="Danny Traxler" userId="8d020bc7ca9e1d4a" providerId="LiveId" clId="{F930791F-E8BD-4816-83A0-AFEC76C570B7}" dt="2025-01-29T19:23:02.979" v="347" actId="207"/>
          <ac:spMkLst>
            <pc:docMk/>
            <pc:sldMk cId="902504294" sldId="262"/>
            <ac:spMk id="4" creationId="{4A9681A5-480B-A6F9-F710-C460D0F3ED91}"/>
          </ac:spMkLst>
        </pc:spChg>
      </pc:sldChg>
      <pc:sldChg chg="addSp delSp modSp mod">
        <pc:chgData name="Danny Traxler" userId="8d020bc7ca9e1d4a" providerId="LiveId" clId="{F930791F-E8BD-4816-83A0-AFEC76C570B7}" dt="2025-01-29T19:21:11.303" v="300" actId="6549"/>
        <pc:sldMkLst>
          <pc:docMk/>
          <pc:sldMk cId="1817509663" sldId="272"/>
        </pc:sldMkLst>
        <pc:spChg chg="add mod">
          <ac:chgData name="Danny Traxler" userId="8d020bc7ca9e1d4a" providerId="LiveId" clId="{F930791F-E8BD-4816-83A0-AFEC76C570B7}" dt="2025-01-29T19:16:19.512" v="269" actId="20577"/>
          <ac:spMkLst>
            <pc:docMk/>
            <pc:sldMk cId="1817509663" sldId="272"/>
            <ac:spMk id="3" creationId="{8B6A6F42-B342-240F-88B9-74425D21148D}"/>
          </ac:spMkLst>
        </pc:spChg>
        <pc:spChg chg="del">
          <ac:chgData name="Danny Traxler" userId="8d020bc7ca9e1d4a" providerId="LiveId" clId="{F930791F-E8BD-4816-83A0-AFEC76C570B7}" dt="2025-01-29T19:15:41.170" v="214" actId="478"/>
          <ac:spMkLst>
            <pc:docMk/>
            <pc:sldMk cId="1817509663" sldId="272"/>
            <ac:spMk id="4" creationId="{C468FAC9-641A-3847-9545-4152F39AACA4}"/>
          </ac:spMkLst>
        </pc:spChg>
        <pc:spChg chg="del">
          <ac:chgData name="Danny Traxler" userId="8d020bc7ca9e1d4a" providerId="LiveId" clId="{F930791F-E8BD-4816-83A0-AFEC76C570B7}" dt="2025-01-29T19:15:39.431" v="213" actId="478"/>
          <ac:spMkLst>
            <pc:docMk/>
            <pc:sldMk cId="1817509663" sldId="272"/>
            <ac:spMk id="5" creationId="{7032B188-C617-B79A-CF0C-4B1EBCCFB569}"/>
          </ac:spMkLst>
        </pc:spChg>
        <pc:spChg chg="add mod">
          <ac:chgData name="Danny Traxler" userId="8d020bc7ca9e1d4a" providerId="LiveId" clId="{F930791F-E8BD-4816-83A0-AFEC76C570B7}" dt="2025-01-29T19:21:11.303" v="300" actId="6549"/>
          <ac:spMkLst>
            <pc:docMk/>
            <pc:sldMk cId="1817509663" sldId="272"/>
            <ac:spMk id="6" creationId="{DDFD0E19-C532-CB99-E04C-CDB2065FCA84}"/>
          </ac:spMkLst>
        </pc:spChg>
        <pc:picChg chg="add mod">
          <ac:chgData name="Danny Traxler" userId="8d020bc7ca9e1d4a" providerId="LiveId" clId="{F930791F-E8BD-4816-83A0-AFEC76C570B7}" dt="2025-01-29T19:15:59.050" v="216" actId="1076"/>
          <ac:picMkLst>
            <pc:docMk/>
            <pc:sldMk cId="1817509663" sldId="272"/>
            <ac:picMk id="2" creationId="{3047AC43-781E-1723-7C3C-05E9BD2A5D17}"/>
          </ac:picMkLst>
        </pc:picChg>
        <pc:picChg chg="del">
          <ac:chgData name="Danny Traxler" userId="8d020bc7ca9e1d4a" providerId="LiveId" clId="{F930791F-E8BD-4816-83A0-AFEC76C570B7}" dt="2025-01-29T19:15:37.747" v="212" actId="478"/>
          <ac:picMkLst>
            <pc:docMk/>
            <pc:sldMk cId="1817509663" sldId="272"/>
            <ac:picMk id="1026" creationId="{F58C5943-5E50-8B86-2B9A-7E5746E7E4CD}"/>
          </ac:picMkLst>
        </pc:picChg>
        <pc:picChg chg="add mod">
          <ac:chgData name="Danny Traxler" userId="8d020bc7ca9e1d4a" providerId="LiveId" clId="{F930791F-E8BD-4816-83A0-AFEC76C570B7}" dt="2025-01-29T19:20:42.195" v="275" actId="14100"/>
          <ac:picMkLst>
            <pc:docMk/>
            <pc:sldMk cId="1817509663" sldId="272"/>
            <ac:picMk id="1028" creationId="{11BE4286-7B81-4787-FE33-894A9648D190}"/>
          </ac:picMkLst>
        </pc:picChg>
      </pc:sldChg>
      <pc:sldChg chg="addSp delSp modSp add mod ord">
        <pc:chgData name="Danny Traxler" userId="8d020bc7ca9e1d4a" providerId="LiveId" clId="{F930791F-E8BD-4816-83A0-AFEC76C570B7}" dt="2025-01-29T19:28:37.199" v="434" actId="14100"/>
        <pc:sldMkLst>
          <pc:docMk/>
          <pc:sldMk cId="1864819433" sldId="273"/>
        </pc:sldMkLst>
        <pc:spChg chg="mod">
          <ac:chgData name="Danny Traxler" userId="8d020bc7ca9e1d4a" providerId="LiveId" clId="{F930791F-E8BD-4816-83A0-AFEC76C570B7}" dt="2025-01-29T19:28:37.199" v="434" actId="14100"/>
          <ac:spMkLst>
            <pc:docMk/>
            <pc:sldMk cId="1864819433" sldId="273"/>
            <ac:spMk id="4" creationId="{C8E52E01-616D-9AC4-0FBF-AA7B7EE91645}"/>
          </ac:spMkLst>
        </pc:spChg>
        <pc:spChg chg="mod">
          <ac:chgData name="Danny Traxler" userId="8d020bc7ca9e1d4a" providerId="LiveId" clId="{F930791F-E8BD-4816-83A0-AFEC76C570B7}" dt="2025-01-29T19:27:14.257" v="420" actId="6549"/>
          <ac:spMkLst>
            <pc:docMk/>
            <pc:sldMk cId="1864819433" sldId="273"/>
            <ac:spMk id="5" creationId="{E094AC9C-B3A7-8990-8515-600EFC7EB0E6}"/>
          </ac:spMkLst>
        </pc:spChg>
        <pc:picChg chg="del mod">
          <ac:chgData name="Danny Traxler" userId="8d020bc7ca9e1d4a" providerId="LiveId" clId="{F930791F-E8BD-4816-83A0-AFEC76C570B7}" dt="2025-01-29T19:25:33.343" v="359" actId="478"/>
          <ac:picMkLst>
            <pc:docMk/>
            <pc:sldMk cId="1864819433" sldId="273"/>
            <ac:picMk id="1026" creationId="{4F829FE0-5B71-A387-7684-EE9BE496149D}"/>
          </ac:picMkLst>
        </pc:picChg>
        <pc:picChg chg="add del mod">
          <ac:chgData name="Danny Traxler" userId="8d020bc7ca9e1d4a" providerId="LiveId" clId="{F930791F-E8BD-4816-83A0-AFEC76C570B7}" dt="2025-01-29T19:26:24.511" v="393" actId="478"/>
          <ac:picMkLst>
            <pc:docMk/>
            <pc:sldMk cId="1864819433" sldId="273"/>
            <ac:picMk id="2050" creationId="{1B1EB079-C343-A5EA-8D44-D1C7D2CB3DDA}"/>
          </ac:picMkLst>
        </pc:picChg>
        <pc:picChg chg="add mod">
          <ac:chgData name="Danny Traxler" userId="8d020bc7ca9e1d4a" providerId="LiveId" clId="{F930791F-E8BD-4816-83A0-AFEC76C570B7}" dt="2025-01-29T19:26:41.978" v="398" actId="1076"/>
          <ac:picMkLst>
            <pc:docMk/>
            <pc:sldMk cId="1864819433" sldId="273"/>
            <ac:picMk id="2052" creationId="{19DA8DD1-D474-C5F7-EFF8-1710B40F22F0}"/>
          </ac:picMkLst>
        </pc:picChg>
        <pc:picChg chg="add">
          <ac:chgData name="Danny Traxler" userId="8d020bc7ca9e1d4a" providerId="LiveId" clId="{F930791F-E8BD-4816-83A0-AFEC76C570B7}" dt="2025-01-29T19:27:27.428" v="426"/>
          <ac:picMkLst>
            <pc:docMk/>
            <pc:sldMk cId="1864819433" sldId="273"/>
            <ac:picMk id="2054" creationId="{F8FFF07E-0BB0-9DCF-B9CF-C8A84ABF9607}"/>
          </ac:picMkLst>
        </pc:picChg>
      </pc:sldChg>
      <pc:sldChg chg="addSp delSp modSp add mod modAnim">
        <pc:chgData name="Danny Traxler" userId="8d020bc7ca9e1d4a" providerId="LiveId" clId="{F930791F-E8BD-4816-83A0-AFEC76C570B7}" dt="2025-01-29T19:33:51.646" v="586"/>
        <pc:sldMkLst>
          <pc:docMk/>
          <pc:sldMk cId="1734136472" sldId="274"/>
        </pc:sldMkLst>
        <pc:spChg chg="add mod">
          <ac:chgData name="Danny Traxler" userId="8d020bc7ca9e1d4a" providerId="LiveId" clId="{F930791F-E8BD-4816-83A0-AFEC76C570B7}" dt="2025-01-29T19:33:17.554" v="582" actId="207"/>
          <ac:spMkLst>
            <pc:docMk/>
            <pc:sldMk cId="1734136472" sldId="274"/>
            <ac:spMk id="2" creationId="{9D5254D3-DE36-9A12-F38F-E7422C0F2AD0}"/>
          </ac:spMkLst>
        </pc:spChg>
        <pc:spChg chg="add mod">
          <ac:chgData name="Danny Traxler" userId="8d020bc7ca9e1d4a" providerId="LiveId" clId="{F930791F-E8BD-4816-83A0-AFEC76C570B7}" dt="2025-01-29T19:31:27.832" v="541" actId="207"/>
          <ac:spMkLst>
            <pc:docMk/>
            <pc:sldMk cId="1734136472" sldId="274"/>
            <ac:spMk id="3" creationId="{AE3B5C82-F317-DD79-ED37-2C440E39BC9B}"/>
          </ac:spMkLst>
        </pc:spChg>
        <pc:spChg chg="del">
          <ac:chgData name="Danny Traxler" userId="8d020bc7ca9e1d4a" providerId="LiveId" clId="{F930791F-E8BD-4816-83A0-AFEC76C570B7}" dt="2025-01-29T19:29:33.435" v="436" actId="478"/>
          <ac:spMkLst>
            <pc:docMk/>
            <pc:sldMk cId="1734136472" sldId="274"/>
            <ac:spMk id="4" creationId="{2A710E1A-8712-59C8-B52D-1E65AD811E49}"/>
          </ac:spMkLst>
        </pc:spChg>
        <pc:spChg chg="add mod">
          <ac:chgData name="Danny Traxler" userId="8d020bc7ca9e1d4a" providerId="LiveId" clId="{F930791F-E8BD-4816-83A0-AFEC76C570B7}" dt="2025-01-29T19:32:33.648" v="571" actId="20577"/>
          <ac:spMkLst>
            <pc:docMk/>
            <pc:sldMk cId="1734136472" sldId="274"/>
            <ac:spMk id="5" creationId="{6710B1A7-AF39-0360-9111-5233E99A9204}"/>
          </ac:spMkLst>
        </pc:spChg>
        <pc:spChg chg="add mod">
          <ac:chgData name="Danny Traxler" userId="8d020bc7ca9e1d4a" providerId="LiveId" clId="{F930791F-E8BD-4816-83A0-AFEC76C570B7}" dt="2025-01-29T19:32:36.256" v="573" actId="20577"/>
          <ac:spMkLst>
            <pc:docMk/>
            <pc:sldMk cId="1734136472" sldId="274"/>
            <ac:spMk id="6" creationId="{C1499FD7-9FAC-374E-E86E-E71EEBBCBDE1}"/>
          </ac:spMkLst>
        </pc:spChg>
        <pc:spChg chg="add mod">
          <ac:chgData name="Danny Traxler" userId="8d020bc7ca9e1d4a" providerId="LiveId" clId="{F930791F-E8BD-4816-83A0-AFEC76C570B7}" dt="2025-01-29T19:32:38.996" v="575" actId="20577"/>
          <ac:spMkLst>
            <pc:docMk/>
            <pc:sldMk cId="1734136472" sldId="274"/>
            <ac:spMk id="7" creationId="{FE1ED4A3-4D93-69D2-8CE8-18D88184CEF3}"/>
          </ac:spMkLst>
        </pc:spChg>
        <pc:spChg chg="add mod">
          <ac:chgData name="Danny Traxler" userId="8d020bc7ca9e1d4a" providerId="LiveId" clId="{F930791F-E8BD-4816-83A0-AFEC76C570B7}" dt="2025-01-29T19:32:41.483" v="577" actId="20577"/>
          <ac:spMkLst>
            <pc:docMk/>
            <pc:sldMk cId="1734136472" sldId="274"/>
            <ac:spMk id="8" creationId="{E552F38B-77B1-71CA-2E70-439DFF71596C}"/>
          </ac:spMkLst>
        </pc:spChg>
      </pc:sldChg>
      <pc:sldChg chg="addSp modSp add del mod modAnim">
        <pc:chgData name="Danny Traxler" userId="8d020bc7ca9e1d4a" providerId="LiveId" clId="{F930791F-E8BD-4816-83A0-AFEC76C570B7}" dt="2025-01-29T19:37:37.474" v="892" actId="2696"/>
        <pc:sldMkLst>
          <pc:docMk/>
          <pc:sldMk cId="566383730" sldId="275"/>
        </pc:sldMkLst>
        <pc:spChg chg="mod">
          <ac:chgData name="Danny Traxler" userId="8d020bc7ca9e1d4a" providerId="LiveId" clId="{F930791F-E8BD-4816-83A0-AFEC76C570B7}" dt="2025-01-29T19:34:29.758" v="640" actId="6549"/>
          <ac:spMkLst>
            <pc:docMk/>
            <pc:sldMk cId="566383730" sldId="275"/>
            <ac:spMk id="2" creationId="{182D8B9A-6C7C-9DC2-47DE-E909DACA7F85}"/>
          </ac:spMkLst>
        </pc:spChg>
        <pc:spChg chg="mod">
          <ac:chgData name="Danny Traxler" userId="8d020bc7ca9e1d4a" providerId="LiveId" clId="{F930791F-E8BD-4816-83A0-AFEC76C570B7}" dt="2025-01-29T19:36:40.152" v="860" actId="1076"/>
          <ac:spMkLst>
            <pc:docMk/>
            <pc:sldMk cId="566383730" sldId="275"/>
            <ac:spMk id="3" creationId="{1BE26DB1-F95B-CB55-7117-A8449537F736}"/>
          </ac:spMkLst>
        </pc:spChg>
        <pc:spChg chg="add mod">
          <ac:chgData name="Danny Traxler" userId="8d020bc7ca9e1d4a" providerId="LiveId" clId="{F930791F-E8BD-4816-83A0-AFEC76C570B7}" dt="2025-01-29T19:37:09.982" v="883" actId="6549"/>
          <ac:spMkLst>
            <pc:docMk/>
            <pc:sldMk cId="566383730" sldId="275"/>
            <ac:spMk id="4" creationId="{C9BF9A67-3985-3489-8D0E-AC33409713C1}"/>
          </ac:spMkLst>
        </pc:spChg>
        <pc:spChg chg="mod">
          <ac:chgData name="Danny Traxler" userId="8d020bc7ca9e1d4a" providerId="LiveId" clId="{F930791F-E8BD-4816-83A0-AFEC76C570B7}" dt="2025-01-29T19:36:44.277" v="861" actId="1076"/>
          <ac:spMkLst>
            <pc:docMk/>
            <pc:sldMk cId="566383730" sldId="275"/>
            <ac:spMk id="5" creationId="{78290A11-3EDD-EA42-C139-0A15AA0FE7F6}"/>
          </ac:spMkLst>
        </pc:spChg>
        <pc:spChg chg="mod">
          <ac:chgData name="Danny Traxler" userId="8d020bc7ca9e1d4a" providerId="LiveId" clId="{F930791F-E8BD-4816-83A0-AFEC76C570B7}" dt="2025-01-29T19:36:47.559" v="862" actId="1076"/>
          <ac:spMkLst>
            <pc:docMk/>
            <pc:sldMk cId="566383730" sldId="275"/>
            <ac:spMk id="6" creationId="{72060314-74DB-B5D8-DD58-9AA766610F1C}"/>
          </ac:spMkLst>
        </pc:spChg>
        <pc:spChg chg="mod">
          <ac:chgData name="Danny Traxler" userId="8d020bc7ca9e1d4a" providerId="LiveId" clId="{F930791F-E8BD-4816-83A0-AFEC76C570B7}" dt="2025-01-29T19:36:51.900" v="863" actId="1076"/>
          <ac:spMkLst>
            <pc:docMk/>
            <pc:sldMk cId="566383730" sldId="275"/>
            <ac:spMk id="7" creationId="{772FCF9C-C726-4B12-3CB9-9E5E81A0FAED}"/>
          </ac:spMkLst>
        </pc:spChg>
        <pc:spChg chg="mod">
          <ac:chgData name="Danny Traxler" userId="8d020bc7ca9e1d4a" providerId="LiveId" clId="{F930791F-E8BD-4816-83A0-AFEC76C570B7}" dt="2025-01-29T19:36:55.703" v="864" actId="1076"/>
          <ac:spMkLst>
            <pc:docMk/>
            <pc:sldMk cId="566383730" sldId="275"/>
            <ac:spMk id="8" creationId="{F83FA065-AA0B-264F-0B74-8E804D328E5D}"/>
          </ac:spMkLst>
        </pc:spChg>
        <pc:spChg chg="add mod">
          <ac:chgData name="Danny Traxler" userId="8d020bc7ca9e1d4a" providerId="LiveId" clId="{F930791F-E8BD-4816-83A0-AFEC76C570B7}" dt="2025-01-29T19:37:16.130" v="891" actId="20577"/>
          <ac:spMkLst>
            <pc:docMk/>
            <pc:sldMk cId="566383730" sldId="275"/>
            <ac:spMk id="9" creationId="{732E0032-5A3A-6DA2-B727-1B9CE4E2A2C5}"/>
          </ac:spMkLst>
        </pc:spChg>
      </pc:sldChg>
      <pc:sldChg chg="modSp del mod">
        <pc:chgData name="Danny Traxler" userId="8d020bc7ca9e1d4a" providerId="LiveId" clId="{F930791F-E8BD-4816-83A0-AFEC76C570B7}" dt="2025-01-29T18:59:49.991" v="163" actId="2696"/>
        <pc:sldMkLst>
          <pc:docMk/>
          <pc:sldMk cId="1213413038" sldId="276"/>
        </pc:sldMkLst>
        <pc:spChg chg="mod">
          <ac:chgData name="Danny Traxler" userId="8d020bc7ca9e1d4a" providerId="LiveId" clId="{F930791F-E8BD-4816-83A0-AFEC76C570B7}" dt="2025-01-29T18:59:31.718" v="162" actId="6549"/>
          <ac:spMkLst>
            <pc:docMk/>
            <pc:sldMk cId="1213413038" sldId="276"/>
            <ac:spMk id="2" creationId="{1A647A8C-3AA7-C275-1071-6FE87E8E204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0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29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9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392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2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7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3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10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8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4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08F66-41F5-4B94-974C-E6587829DA8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43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367171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BATTLE FOR THE </a:t>
            </a:r>
          </a:p>
          <a:p>
            <a:pPr algn="ctr"/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CHRISTIAN HOME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075B92-647D-96FE-9DFF-E2B5672D9035}"/>
              </a:ext>
            </a:extLst>
          </p:cNvPr>
          <p:cNvSpPr txBox="1"/>
          <p:nvPr/>
        </p:nvSpPr>
        <p:spPr>
          <a:xfrm>
            <a:off x="0" y="532047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The Sword of the Spirit -</a:t>
            </a:r>
          </a:p>
        </p:txBody>
      </p:sp>
    </p:spTree>
    <p:extLst>
      <p:ext uri="{BB962C8B-B14F-4D97-AF65-F5344CB8AC3E}">
        <p14:creationId xmlns:p14="http://schemas.microsoft.com/office/powerpoint/2010/main" val="2869615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459504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POWER</a:t>
            </a:r>
          </a:p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SWORD</a:t>
            </a:r>
          </a:p>
        </p:txBody>
      </p:sp>
    </p:spTree>
    <p:extLst>
      <p:ext uri="{BB962C8B-B14F-4D97-AF65-F5344CB8AC3E}">
        <p14:creationId xmlns:p14="http://schemas.microsoft.com/office/powerpoint/2010/main" val="156498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816759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Sword 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Spirit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01AFD2-42C9-1919-C19C-2796E5F688D2}"/>
              </a:ext>
            </a:extLst>
          </p:cNvPr>
          <p:cNvSpPr txBox="1"/>
          <p:nvPr/>
        </p:nvSpPr>
        <p:spPr>
          <a:xfrm>
            <a:off x="0" y="222071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A976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POWER OF THE SWORD</a:t>
            </a:r>
          </a:p>
        </p:txBody>
      </p:sp>
    </p:spTree>
    <p:extLst>
      <p:ext uri="{BB962C8B-B14F-4D97-AF65-F5344CB8AC3E}">
        <p14:creationId xmlns:p14="http://schemas.microsoft.com/office/powerpoint/2010/main" val="477685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886AD2-CBB6-8961-9244-42F8294B23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8E52E01-616D-9AC4-0FBF-AA7B7EE91645}"/>
              </a:ext>
            </a:extLst>
          </p:cNvPr>
          <p:cNvSpPr txBox="1"/>
          <p:nvPr/>
        </p:nvSpPr>
        <p:spPr>
          <a:xfrm>
            <a:off x="5435601" y="1458183"/>
            <a:ext cx="61891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aramond" panose="02020404030301010803" pitchFamily="18" charset="0"/>
              </a:rPr>
              <a:t>“</a:t>
            </a:r>
            <a:r>
              <a:rPr lang="en-US" sz="2800" b="0" i="0" u="none" strike="noStrike" baseline="0" dirty="0">
                <a:latin typeface="Garamond" panose="02020404030301010803" pitchFamily="18" charset="0"/>
              </a:rPr>
              <a:t>The Bible is an armory of heavenly weapons, a laboratory of infallible medicines, a mine of exhaustless wealth. It is a guidebook for every road, a chart for every sea, a medicine for every malady, and a balm for every wound. Rob us of our Bible and our sky has lost its sun.” </a:t>
            </a:r>
            <a:endParaRPr lang="en-US" sz="2800" dirty="0">
              <a:latin typeface="Garamond" panose="020204040303010108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94AC9C-B3A7-8990-8515-600EFC7EB0E6}"/>
              </a:ext>
            </a:extLst>
          </p:cNvPr>
          <p:cNvSpPr txBox="1"/>
          <p:nvPr/>
        </p:nvSpPr>
        <p:spPr>
          <a:xfrm>
            <a:off x="482600" y="5515897"/>
            <a:ext cx="461051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Garamond" panose="02020404030301010803" pitchFamily="18" charset="0"/>
              </a:rPr>
              <a:t>Dr. Thomas Guthrie</a:t>
            </a:r>
          </a:p>
          <a:p>
            <a:pPr algn="ctr"/>
            <a:r>
              <a:rPr lang="en-US" sz="2800" dirty="0">
                <a:latin typeface="Garamond" panose="02020404030301010803" pitchFamily="18" charset="0"/>
              </a:rPr>
              <a:t>1803 - 1873</a:t>
            </a:r>
          </a:p>
        </p:txBody>
      </p:sp>
      <p:pic>
        <p:nvPicPr>
          <p:cNvPr id="2052" name="Picture 4" descr="Dr. Thomas Guthrie by Science Photo Library">
            <a:extLst>
              <a:ext uri="{FF2B5EF4-FFF2-40B4-BE49-F238E27FC236}">
                <a16:creationId xmlns:a16="http://schemas.microsoft.com/office/drawing/2014/main" id="{19DA8DD1-D474-C5F7-EFF8-1710B40F22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88" y="589312"/>
            <a:ext cx="3300412" cy="484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4819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459504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PRECISION</a:t>
            </a:r>
          </a:p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SWORD</a:t>
            </a:r>
          </a:p>
        </p:txBody>
      </p:sp>
    </p:spTree>
    <p:extLst>
      <p:ext uri="{BB962C8B-B14F-4D97-AF65-F5344CB8AC3E}">
        <p14:creationId xmlns:p14="http://schemas.microsoft.com/office/powerpoint/2010/main" val="1796428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akhaira Sword">
            <a:extLst>
              <a:ext uri="{FF2B5EF4-FFF2-40B4-BE49-F238E27FC236}">
                <a16:creationId xmlns:a16="http://schemas.microsoft.com/office/drawing/2014/main" id="{3047AC43-781E-1723-7C3C-05E9BD2A5D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84" y="715433"/>
            <a:ext cx="47625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B6A6F42-B342-240F-88B9-74425D21148D}"/>
              </a:ext>
            </a:extLst>
          </p:cNvPr>
          <p:cNvSpPr txBox="1"/>
          <p:nvPr/>
        </p:nvSpPr>
        <p:spPr>
          <a:xfrm>
            <a:off x="688258" y="5515897"/>
            <a:ext cx="4404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Garamond" panose="02020404030301010803" pitchFamily="18" charset="0"/>
              </a:rPr>
              <a:t>The Machaira – Short Sword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11BE4286-7B81-4787-FE33-894A9648D1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642" y="715433"/>
            <a:ext cx="4800464" cy="480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DFD0E19-C532-CB99-E04C-CDB2065FCA84}"/>
              </a:ext>
            </a:extLst>
          </p:cNvPr>
          <p:cNvSpPr txBox="1"/>
          <p:nvPr/>
        </p:nvSpPr>
        <p:spPr>
          <a:xfrm>
            <a:off x="6837448" y="5515897"/>
            <a:ext cx="4404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Garamond" panose="02020404030301010803" pitchFamily="18" charset="0"/>
              </a:rPr>
              <a:t>The Raphia – Long Sword</a:t>
            </a:r>
          </a:p>
        </p:txBody>
      </p:sp>
    </p:spTree>
    <p:extLst>
      <p:ext uri="{BB962C8B-B14F-4D97-AF65-F5344CB8AC3E}">
        <p14:creationId xmlns:p14="http://schemas.microsoft.com/office/powerpoint/2010/main" val="1817509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459504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PREPARATION</a:t>
            </a:r>
          </a:p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SWORD</a:t>
            </a:r>
          </a:p>
        </p:txBody>
      </p:sp>
    </p:spTree>
    <p:extLst>
      <p:ext uri="{BB962C8B-B14F-4D97-AF65-F5344CB8AC3E}">
        <p14:creationId xmlns:p14="http://schemas.microsoft.com/office/powerpoint/2010/main" val="902504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193E28-BC4C-EEAF-02B8-E0BB1FFD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FA220DE6-E549-22B4-FAFB-52F5A6E16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D5254D3-DE36-9A12-F38F-E7422C0F2AD0}"/>
              </a:ext>
            </a:extLst>
          </p:cNvPr>
          <p:cNvSpPr txBox="1"/>
          <p:nvPr/>
        </p:nvSpPr>
        <p:spPr>
          <a:xfrm>
            <a:off x="1388534" y="643467"/>
            <a:ext cx="89492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2">
                    <a:lumMod val="75000"/>
                  </a:schemeClr>
                </a:solidFill>
                <a:latin typeface="Garamond" panose="02020404030301010803" pitchFamily="18" charset="0"/>
              </a:rPr>
              <a:t>Five Places the Bible Should Be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3B5C82-F317-DD79-ED37-2C440E39BC9B}"/>
              </a:ext>
            </a:extLst>
          </p:cNvPr>
          <p:cNvSpPr txBox="1"/>
          <p:nvPr/>
        </p:nvSpPr>
        <p:spPr>
          <a:xfrm>
            <a:off x="2209800" y="1879600"/>
            <a:ext cx="71543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Garamond" panose="02020404030301010803" pitchFamily="18" charset="0"/>
              </a:rPr>
              <a:t>1.  It should be in your </a:t>
            </a:r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Hand.</a:t>
            </a:r>
            <a:endParaRPr lang="en-US" sz="4000" dirty="0">
              <a:latin typeface="Garamond" panose="020204040303010108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10B1A7-AF39-0360-9111-5233E99A9204}"/>
              </a:ext>
            </a:extLst>
          </p:cNvPr>
          <p:cNvSpPr txBox="1"/>
          <p:nvPr/>
        </p:nvSpPr>
        <p:spPr>
          <a:xfrm>
            <a:off x="2209800" y="2587486"/>
            <a:ext cx="71543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Garamond" panose="02020404030301010803" pitchFamily="18" charset="0"/>
              </a:rPr>
              <a:t>2.  It should be in your </a:t>
            </a:r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Head.</a:t>
            </a:r>
            <a:endParaRPr lang="en-US" sz="4000" dirty="0">
              <a:latin typeface="Garamond" panose="02020404030301010803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499FD7-9FAC-374E-E86E-E71EEBBCBDE1}"/>
              </a:ext>
            </a:extLst>
          </p:cNvPr>
          <p:cNvSpPr txBox="1"/>
          <p:nvPr/>
        </p:nvSpPr>
        <p:spPr>
          <a:xfrm>
            <a:off x="2209799" y="3306971"/>
            <a:ext cx="71543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Garamond" panose="02020404030301010803" pitchFamily="18" charset="0"/>
              </a:rPr>
              <a:t>3.  It should be in your </a:t>
            </a:r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Heart.</a:t>
            </a:r>
            <a:endParaRPr lang="en-US" sz="4000" dirty="0"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1ED4A3-4D93-69D2-8CE8-18D88184CEF3}"/>
              </a:ext>
            </a:extLst>
          </p:cNvPr>
          <p:cNvSpPr txBox="1"/>
          <p:nvPr/>
        </p:nvSpPr>
        <p:spPr>
          <a:xfrm>
            <a:off x="2209797" y="3997329"/>
            <a:ext cx="71543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Garamond" panose="02020404030301010803" pitchFamily="18" charset="0"/>
              </a:rPr>
              <a:t>4.  It should be in your </a:t>
            </a:r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Home.</a:t>
            </a:r>
            <a:endParaRPr lang="en-US" sz="4000" dirty="0">
              <a:latin typeface="Garamond" panose="02020404030301010803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52F38B-77B1-71CA-2E70-439DFF71596C}"/>
              </a:ext>
            </a:extLst>
          </p:cNvPr>
          <p:cNvSpPr txBox="1"/>
          <p:nvPr/>
        </p:nvSpPr>
        <p:spPr>
          <a:xfrm>
            <a:off x="2209797" y="4716814"/>
            <a:ext cx="71543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Garamond" panose="02020404030301010803" pitchFamily="18" charset="0"/>
              </a:rPr>
              <a:t>5.  It should be in your </a:t>
            </a:r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Habit.</a:t>
            </a:r>
            <a:endParaRPr lang="en-US" sz="4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13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367171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BATTLE FOR THE </a:t>
            </a:r>
          </a:p>
          <a:p>
            <a:pPr algn="ctr"/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CHRISTIAN HOME</a:t>
            </a:r>
          </a:p>
        </p:txBody>
      </p:sp>
    </p:spTree>
    <p:extLst>
      <p:ext uri="{BB962C8B-B14F-4D97-AF65-F5344CB8AC3E}">
        <p14:creationId xmlns:p14="http://schemas.microsoft.com/office/powerpoint/2010/main" val="1436984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187</TotalTime>
  <Words>174</Words>
  <Application>Microsoft Office PowerPoint</Application>
  <PresentationFormat>Widescreen</PresentationFormat>
  <Paragraphs>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Garamond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Danny Traxler</dc:creator>
  <cp:lastModifiedBy>Danny Traxler</cp:lastModifiedBy>
  <cp:revision>9</cp:revision>
  <dcterms:created xsi:type="dcterms:W3CDTF">2024-10-02T18:12:55Z</dcterms:created>
  <dcterms:modified xsi:type="dcterms:W3CDTF">2025-01-29T19:42:28Z</dcterms:modified>
</cp:coreProperties>
</file>