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D4BC7AD7-06CB-4E19-80DE-695A9635A50D}"/>
    <pc:docChg chg="undo custSel modSld modMainMaster">
      <pc:chgData name="Danny Traxler" userId="8d020bc7ca9e1d4a" providerId="LiveId" clId="{D4BC7AD7-06CB-4E19-80DE-695A9635A50D}" dt="2025-01-19T23:00:27.469" v="8" actId="20577"/>
      <pc:docMkLst>
        <pc:docMk/>
      </pc:docMkLst>
      <pc:sldChg chg="modSp mod">
        <pc:chgData name="Danny Traxler" userId="8d020bc7ca9e1d4a" providerId="LiveId" clId="{D4BC7AD7-06CB-4E19-80DE-695A9635A50D}" dt="2025-01-19T23:00:27.469" v="8" actId="20577"/>
        <pc:sldMkLst>
          <pc:docMk/>
          <pc:sldMk cId="3613831283" sldId="257"/>
        </pc:sldMkLst>
        <pc:spChg chg="mod">
          <ac:chgData name="Danny Traxler" userId="8d020bc7ca9e1d4a" providerId="LiveId" clId="{D4BC7AD7-06CB-4E19-80DE-695A9635A50D}" dt="2025-01-19T23:00:27.469" v="8" actId="20577"/>
          <ac:spMkLst>
            <pc:docMk/>
            <pc:sldMk cId="3613831283" sldId="257"/>
            <ac:spMk id="4" creationId="{B8E09B91-D5D1-2AC7-F9E4-ACF9413CE14D}"/>
          </ac:spMkLst>
        </pc:spChg>
      </pc:sldChg>
      <pc:sldMasterChg chg="addSp delSp modSp mod">
        <pc:chgData name="Danny Traxler" userId="8d020bc7ca9e1d4a" providerId="LiveId" clId="{D4BC7AD7-06CB-4E19-80DE-695A9635A50D}" dt="2025-01-19T22:59:04.804" v="4"/>
        <pc:sldMasterMkLst>
          <pc:docMk/>
          <pc:sldMasterMk cId="3260826082" sldId="2147483648"/>
        </pc:sldMasterMkLst>
        <pc:picChg chg="del">
          <ac:chgData name="Danny Traxler" userId="8d020bc7ca9e1d4a" providerId="LiveId" clId="{D4BC7AD7-06CB-4E19-80DE-695A9635A50D}" dt="2025-01-19T22:58:29.878" v="0" actId="478"/>
          <ac:picMkLst>
            <pc:docMk/>
            <pc:sldMasterMk cId="3260826082" sldId="2147483648"/>
            <ac:picMk id="7" creationId="{2FDBB628-A5F4-2EA0-CF07-8AD829FDD302}"/>
          </ac:picMkLst>
        </pc:picChg>
        <pc:picChg chg="add mod">
          <ac:chgData name="Danny Traxler" userId="8d020bc7ca9e1d4a" providerId="LiveId" clId="{D4BC7AD7-06CB-4E19-80DE-695A9635A50D}" dt="2025-01-19T22:59:04.804" v="4"/>
          <ac:picMkLst>
            <pc:docMk/>
            <pc:sldMasterMk cId="3260826082" sldId="2147483648"/>
            <ac:picMk id="1026" creationId="{A72A9E68-B4F9-D263-740C-D14B20A539A0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F1C-78BA-6395-5AF9-CEF35AFBD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3DE85-DC05-A6C1-2170-32178C9F9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F30BE-40CB-523E-D7DC-13F5CFD2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30C3-4286-96EF-9EEA-8040AE62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AFD4-3860-B298-7B0B-D1CCA4FE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EA19-8D27-76F9-A5E9-05F7F47D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A5EFF-74F8-0D24-C648-6CDCDAD12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0D97-6716-EBC7-CD7B-7F230502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BC8DD-A007-36D1-480D-D6564FDF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170E9-DE82-6147-FE9B-B03BEF75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6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DDF97-474B-E618-582F-BD65BD3AA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7DB10-AA51-5FD5-69BE-3386DCF9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02B2-13BB-396B-DFA4-5FE6827A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DEEA-1582-F1B2-44FE-BD589B24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AEE2B-BAB4-4514-ACE9-D1308201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8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988A-1B1C-3FA0-71DB-759B66875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90546-2CD8-7908-B112-24D7B102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2B2D3-2600-D1DB-5BF2-19944150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9A9A1-1AEB-4D8E-756A-F5C6146E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20EE-AF6C-A124-AB79-8B6F87F6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1E24-7163-A99F-7C74-B18F6E9C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59F-C7DC-65B4-7E0F-30FA651C3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9DDA5-61C8-AD78-69D4-930B00FB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646E0-036E-BC34-4497-DFA667F3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6A968-9DB3-4E52-39F6-7B69056B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9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E820-3354-25DA-798D-4C161452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BA522-FFBE-018A-23BF-6F741A3E1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DA41-3C75-DC6E-CB6F-420E89F8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BC16-DB9F-14F6-31DC-0BA2E0AB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94C1B-0D02-6A11-D4A4-F821028B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86E2-A31C-24C3-B90B-47E68581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A83C2-E8A6-5249-D6E7-9CF52A6C2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CE235-C1E6-A5F1-42D3-4C87ABC2E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993E5-04C9-380E-6985-2F8F1A0A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80D5F-D6DA-6EDD-D991-FA675848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02F9B-6395-55EA-0BD6-3193F1D3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2FE6-96B1-3571-DD36-6CBB0FC1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793E6-555B-F0B4-E825-2B25CEC6F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A1E0A-8819-2855-89BC-04648AA69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751D1-972B-C470-EBCC-5A2FA4D67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E4AAA-9E61-EA17-7FFE-8F8A04B31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0BABE-AD31-EF6B-3255-6A0EC04D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44FB5-6CE2-FF06-1E75-FEA71ECC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F10B6-4CD7-C04B-3E0C-7364C044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EAB1-1213-A5B7-A5C5-430CD260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13F90-20E5-F1E7-8913-95EC203C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971CC-143B-5563-C009-D69F0888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971E9-565D-2D46-23EA-F3C3DB91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6E08C-E0B9-7BBC-9E86-77F3632E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28B09-BB13-916E-A398-242888E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76C2D-AF9B-3E46-03A4-CE1999CC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4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CEF8-4619-ABCD-5C2B-E2B7970F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5B457-BB3D-1131-3CF0-9AA80F254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3ADF9-FC3A-4ECE-C7B3-85E959223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12A8A-936A-7528-AF10-18E65178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BA86C-DC08-0C12-9ADB-82F8FA78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19762-51B2-8209-E870-5108D62F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9FF3-7EA4-8E98-0909-DAC23C66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231C-A4AD-1A4D-964D-001D1D47B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6094-D4A5-50E8-8E61-DDD6BFFD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FD082-05B4-A58D-2A2C-D41385B7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3C6AC-6156-5885-2EBF-4D17AFC4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56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A048-839F-C38F-2C00-3197F5BD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96E41-36EA-D7DB-0349-D9AA58082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3193B-A3F3-0C09-A789-EA8E52AA3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F032A-6572-A251-56F1-4547735E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3CCA7-CE9D-8BAF-7348-7C0C15D6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E4C9B-89A3-C1CC-A27F-A1411C6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CEE2-C9BD-61E0-8B8E-3A08CD73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8583E-80E2-B80C-5F79-13ED2C73D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8A034-292B-E9D3-1C7A-E5E09544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FA8E-0C81-C9CB-985E-FA828E14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DD141-B086-567E-0B76-5408CA2E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1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CA878-159D-CF14-ECA4-FF3E494B3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F9484-8C3D-EF55-3D67-E4980BEBC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5821F-88B2-3E43-0BE1-1B8E115C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A8412-C0DC-1B9D-BAB0-A1A62034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077FF-1888-C21E-D458-8B6D5D77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1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A118-072F-F00F-879E-218F26D0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D88D-8DA9-5647-6FC4-DF900D44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D3DA6-C113-76C4-380F-DAF0A525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4D76B-AFD6-8B46-A156-57B0B74E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DD5CF-DBC1-12EE-20F9-2233AD45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34F8-17B4-3CA3-5EF3-1E1329B9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72440-7DF9-B491-147D-8365D85B0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4B29F-16D6-69FC-28EF-07126A0C2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4ECA1-1632-79DE-0B34-E09432B0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6C51F-3D75-454B-45F8-694AEEE6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6CABE-A61F-AE8A-3B17-D6C112CC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3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C718-4438-C33C-0957-68F058B0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EF87B-FC04-928B-3345-7C2F56F7E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A23A1-999F-BCB6-F43B-FB04EFA1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48118-AA36-35CA-CEFC-692C4263A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4CAD-F75E-4FB9-5514-488E290F1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8DC55-7D09-B1B4-7060-CE851B9B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521DD-5990-2001-D695-17B00711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3C000-50C8-012C-0AA1-1B89D41C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5D8-0B97-712B-9798-39498B84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A4D03-244B-D17D-62B3-D5A616CD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37C1E-8CE1-D0FE-5DA4-3037704D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885AB-CDD5-4C7F-1672-619E979F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735A5-EB12-B228-48FD-0E94F70C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ADEFB-F47B-EE45-E578-CCE06AB5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7B34-2E67-90D9-D9D2-BDB940B0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0C32-A35C-68D9-32B1-333FDEDC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471E-8DCF-16FE-D4D1-58DA9A76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815C2-8928-71EA-A22D-90B38419F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852E3-BD59-4DFE-305D-F027B4D3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3582A-E21A-2C46-57EB-96B8AE02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58DEF-5F25-C132-E1C4-DAB53BC0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3B0D-2B95-C0F3-0AB2-D5A32926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57E81-0735-78C0-E755-E44CA7387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5057-C8A5-3F20-92A0-530D8CA26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A1028-A79A-C710-F70D-AB23F560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BA3E5-50E5-411B-8550-CBBD0F0A05E9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F74F1-FBED-2FB6-760C-DFE3315C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A73F5-422F-82DE-9A86-A4838454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B45F-3658-48EF-88CB-6151C08E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ord's Supper - Four Meals in One (Part 1) — Pittsburgh Christians">
            <a:extLst>
              <a:ext uri="{FF2B5EF4-FFF2-40B4-BE49-F238E27FC236}">
                <a16:creationId xmlns:a16="http://schemas.microsoft.com/office/drawing/2014/main" id="{A72A9E68-B4F9-D263-740C-D14B20A53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2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77884-A54C-2CC9-ADFA-33B48D1B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2CABC-B9E5-16C1-0372-DD8F0B06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7096-DC4E-10BF-A3A1-3B9FC2E89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77BD-D94D-432A-82AD-9396E90BEFC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8C1B-1EF9-45BA-A876-D99E47D2F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30577-7AC3-D07A-5BAC-4D39C43F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CFFD-8361-4899-AFF0-86F04F76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7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1828562"/>
            <a:ext cx="1219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TRUTHS FROM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LORD’S TABLE</a:t>
            </a:r>
          </a:p>
        </p:txBody>
      </p:sp>
    </p:spTree>
    <p:extLst>
      <p:ext uri="{BB962C8B-B14F-4D97-AF65-F5344CB8AC3E}">
        <p14:creationId xmlns:p14="http://schemas.microsoft.com/office/powerpoint/2010/main" val="33570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 of Our Worship Matters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E10EA-3A9D-D745-6503-EC05F502DCEB}"/>
              </a:ext>
            </a:extLst>
          </p:cNvPr>
          <p:cNvSpPr txBox="1"/>
          <p:nvPr/>
        </p:nvSpPr>
        <p:spPr>
          <a:xfrm>
            <a:off x="0" y="9313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REASONS FOR SEPERATION</a:t>
            </a:r>
          </a:p>
        </p:txBody>
      </p:sp>
    </p:spTree>
    <p:extLst>
      <p:ext uri="{BB962C8B-B14F-4D97-AF65-F5344CB8AC3E}">
        <p14:creationId xmlns:p14="http://schemas.microsoft.com/office/powerpoint/2010/main" val="154781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Orientation of Our Worship Matters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E10EA-3A9D-D745-6503-EC05F502DCEB}"/>
              </a:ext>
            </a:extLst>
          </p:cNvPr>
          <p:cNvSpPr txBox="1"/>
          <p:nvPr/>
        </p:nvSpPr>
        <p:spPr>
          <a:xfrm>
            <a:off x="0" y="9313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REASONS FOR SEPERATION</a:t>
            </a:r>
          </a:p>
        </p:txBody>
      </p:sp>
    </p:spTree>
    <p:extLst>
      <p:ext uri="{BB962C8B-B14F-4D97-AF65-F5344CB8AC3E}">
        <p14:creationId xmlns:p14="http://schemas.microsoft.com/office/powerpoint/2010/main" val="24159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-76200" y="23210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LORD’S TABLE</a:t>
            </a:r>
          </a:p>
        </p:txBody>
      </p:sp>
    </p:spTree>
    <p:extLst>
      <p:ext uri="{BB962C8B-B14F-4D97-AF65-F5344CB8AC3E}">
        <p14:creationId xmlns:p14="http://schemas.microsoft.com/office/powerpoint/2010/main" val="41832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REJECTION OF IDOLATRY</a:t>
            </a:r>
          </a:p>
        </p:txBody>
      </p:sp>
    </p:spTree>
    <p:extLst>
      <p:ext uri="{BB962C8B-B14F-4D97-AF65-F5344CB8AC3E}">
        <p14:creationId xmlns:p14="http://schemas.microsoft.com/office/powerpoint/2010/main" val="361383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Description of Idolatry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E10EA-3A9D-D745-6503-EC05F502DCEB}"/>
              </a:ext>
            </a:extLst>
          </p:cNvPr>
          <p:cNvSpPr txBox="1"/>
          <p:nvPr/>
        </p:nvSpPr>
        <p:spPr>
          <a:xfrm>
            <a:off x="0" y="9313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REJECTION OF IDOLATRY</a:t>
            </a:r>
          </a:p>
        </p:txBody>
      </p:sp>
    </p:spTree>
    <p:extLst>
      <p:ext uri="{BB962C8B-B14F-4D97-AF65-F5344CB8AC3E}">
        <p14:creationId xmlns:p14="http://schemas.microsoft.com/office/powerpoint/2010/main" val="214884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55739-E380-DC59-BD78-78BEC485C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512"/>
            <a:ext cx="12192000" cy="68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9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Discernment with Idolatry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E10EA-3A9D-D745-6503-EC05F502DCEB}"/>
              </a:ext>
            </a:extLst>
          </p:cNvPr>
          <p:cNvSpPr txBox="1"/>
          <p:nvPr/>
        </p:nvSpPr>
        <p:spPr>
          <a:xfrm>
            <a:off x="0" y="9313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REJECTION OF IDOLATRY</a:t>
            </a:r>
          </a:p>
        </p:txBody>
      </p:sp>
    </p:spTree>
    <p:extLst>
      <p:ext uri="{BB962C8B-B14F-4D97-AF65-F5344CB8AC3E}">
        <p14:creationId xmlns:p14="http://schemas.microsoft.com/office/powerpoint/2010/main" val="53349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LORD’S TABLE</a:t>
            </a:r>
          </a:p>
        </p:txBody>
      </p:sp>
    </p:spTree>
    <p:extLst>
      <p:ext uri="{BB962C8B-B14F-4D97-AF65-F5344CB8AC3E}">
        <p14:creationId xmlns:p14="http://schemas.microsoft.com/office/powerpoint/2010/main" val="220852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Communion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E10EA-3A9D-D745-6503-EC05F502DCEB}"/>
              </a:ext>
            </a:extLst>
          </p:cNvPr>
          <p:cNvSpPr txBox="1"/>
          <p:nvPr/>
        </p:nvSpPr>
        <p:spPr>
          <a:xfrm>
            <a:off x="0" y="9313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TO THE LORD’S TABLE</a:t>
            </a:r>
          </a:p>
        </p:txBody>
      </p:sp>
    </p:spTree>
    <p:extLst>
      <p:ext uri="{BB962C8B-B14F-4D97-AF65-F5344CB8AC3E}">
        <p14:creationId xmlns:p14="http://schemas.microsoft.com/office/powerpoint/2010/main" val="169580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Communion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E10EA-3A9D-D745-6503-EC05F502DCEB}"/>
              </a:ext>
            </a:extLst>
          </p:cNvPr>
          <p:cNvSpPr txBox="1"/>
          <p:nvPr/>
        </p:nvSpPr>
        <p:spPr>
          <a:xfrm>
            <a:off x="0" y="9313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TO THE LORD’S TABLE</a:t>
            </a:r>
          </a:p>
        </p:txBody>
      </p:sp>
    </p:spTree>
    <p:extLst>
      <p:ext uri="{BB962C8B-B14F-4D97-AF65-F5344CB8AC3E}">
        <p14:creationId xmlns:p14="http://schemas.microsoft.com/office/powerpoint/2010/main" val="192787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09B91-D5D1-2AC7-F9E4-ACF9413CE14D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REASONS FOR SEPERATION</a:t>
            </a:r>
          </a:p>
        </p:txBody>
      </p:sp>
    </p:spTree>
    <p:extLst>
      <p:ext uri="{BB962C8B-B14F-4D97-AF65-F5344CB8AC3E}">
        <p14:creationId xmlns:p14="http://schemas.microsoft.com/office/powerpoint/2010/main" val="2511820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79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Traxler</dc:creator>
  <cp:lastModifiedBy>Danny Traxler</cp:lastModifiedBy>
  <cp:revision>2</cp:revision>
  <dcterms:created xsi:type="dcterms:W3CDTF">2024-03-30T01:01:34Z</dcterms:created>
  <dcterms:modified xsi:type="dcterms:W3CDTF">2025-01-19T23:00:46Z</dcterms:modified>
</cp:coreProperties>
</file>