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267" r:id="rId2"/>
    <p:sldId id="268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163349F3-DF82-432C-99D1-7AFA64167C12}"/>
    <pc:docChg chg="undo custSel delSld modSld">
      <pc:chgData name="Danny Traxler" userId="8d020bc7ca9e1d4a" providerId="LiveId" clId="{163349F3-DF82-432C-99D1-7AFA64167C12}" dt="2025-02-12T22:43:37.456" v="543" actId="1076"/>
      <pc:docMkLst>
        <pc:docMk/>
      </pc:docMkLst>
      <pc:sldChg chg="addSp modSp mod">
        <pc:chgData name="Danny Traxler" userId="8d020bc7ca9e1d4a" providerId="LiveId" clId="{163349F3-DF82-432C-99D1-7AFA64167C12}" dt="2025-02-12T22:34:57.917" v="68" actId="2"/>
        <pc:sldMkLst>
          <pc:docMk/>
          <pc:sldMk cId="1051878143" sldId="267"/>
        </pc:sldMkLst>
        <pc:spChg chg="mod">
          <ac:chgData name="Danny Traxler" userId="8d020bc7ca9e1d4a" providerId="LiveId" clId="{163349F3-DF82-432C-99D1-7AFA64167C12}" dt="2025-02-12T22:34:22.934" v="65" actId="1076"/>
          <ac:spMkLst>
            <pc:docMk/>
            <pc:sldMk cId="1051878143" sldId="267"/>
            <ac:spMk id="2" creationId="{00000000-0000-0000-0000-000000000000}"/>
          </ac:spMkLst>
        </pc:spChg>
        <pc:spChg chg="add mod">
          <ac:chgData name="Danny Traxler" userId="8d020bc7ca9e1d4a" providerId="LiveId" clId="{163349F3-DF82-432C-99D1-7AFA64167C12}" dt="2025-02-12T22:34:33.434" v="67" actId="1076"/>
          <ac:spMkLst>
            <pc:docMk/>
            <pc:sldMk cId="1051878143" sldId="267"/>
            <ac:spMk id="3" creationId="{A613EF1B-9460-0678-CC4C-C9EFFBE87EEC}"/>
          </ac:spMkLst>
        </pc:spChg>
        <pc:spChg chg="mod">
          <ac:chgData name="Danny Traxler" userId="8d020bc7ca9e1d4a" providerId="LiveId" clId="{163349F3-DF82-432C-99D1-7AFA64167C12}" dt="2025-02-12T22:34:57.917" v="68" actId="2"/>
          <ac:spMkLst>
            <pc:docMk/>
            <pc:sldMk cId="1051878143" sldId="267"/>
            <ac:spMk id="5" creationId="{F618887B-862A-59F7-00B3-1A5143A2B1D3}"/>
          </ac:spMkLst>
        </pc:spChg>
      </pc:sldChg>
      <pc:sldChg chg="modSp mod">
        <pc:chgData name="Danny Traxler" userId="8d020bc7ca9e1d4a" providerId="LiveId" clId="{163349F3-DF82-432C-99D1-7AFA64167C12}" dt="2025-02-12T22:39:24.762" v="124" actId="207"/>
        <pc:sldMkLst>
          <pc:docMk/>
          <pc:sldMk cId="2047561433" sldId="268"/>
        </pc:sldMkLst>
        <pc:spChg chg="mod">
          <ac:chgData name="Danny Traxler" userId="8d020bc7ca9e1d4a" providerId="LiveId" clId="{163349F3-DF82-432C-99D1-7AFA64167C12}" dt="2025-02-12T22:39:24.762" v="124" actId="207"/>
          <ac:spMkLst>
            <pc:docMk/>
            <pc:sldMk cId="2047561433" sldId="268"/>
            <ac:spMk id="2" creationId="{00000000-0000-0000-0000-000000000000}"/>
          </ac:spMkLst>
        </pc:spChg>
      </pc:sldChg>
      <pc:sldChg chg="del">
        <pc:chgData name="Danny Traxler" userId="8d020bc7ca9e1d4a" providerId="LiveId" clId="{163349F3-DF82-432C-99D1-7AFA64167C12}" dt="2025-02-12T22:40:08.377" v="188" actId="2696"/>
        <pc:sldMkLst>
          <pc:docMk/>
          <pc:sldMk cId="4118860550" sldId="269"/>
        </pc:sldMkLst>
      </pc:sldChg>
      <pc:sldChg chg="modSp mod">
        <pc:chgData name="Danny Traxler" userId="8d020bc7ca9e1d4a" providerId="LiveId" clId="{163349F3-DF82-432C-99D1-7AFA64167C12}" dt="2025-02-12T22:39:41.134" v="156" actId="6549"/>
        <pc:sldMkLst>
          <pc:docMk/>
          <pc:sldMk cId="87192032" sldId="270"/>
        </pc:sldMkLst>
        <pc:spChg chg="mod">
          <ac:chgData name="Danny Traxler" userId="8d020bc7ca9e1d4a" providerId="LiveId" clId="{163349F3-DF82-432C-99D1-7AFA64167C12}" dt="2025-02-12T22:39:41.134" v="156" actId="6549"/>
          <ac:spMkLst>
            <pc:docMk/>
            <pc:sldMk cId="87192032" sldId="270"/>
            <ac:spMk id="2" creationId="{00000000-0000-0000-0000-000000000000}"/>
          </ac:spMkLst>
        </pc:spChg>
      </pc:sldChg>
      <pc:sldChg chg="modSp mod">
        <pc:chgData name="Danny Traxler" userId="8d020bc7ca9e1d4a" providerId="LiveId" clId="{163349F3-DF82-432C-99D1-7AFA64167C12}" dt="2025-02-12T22:39:56.452" v="187" actId="6549"/>
        <pc:sldMkLst>
          <pc:docMk/>
          <pc:sldMk cId="897037470" sldId="271"/>
        </pc:sldMkLst>
        <pc:spChg chg="mod">
          <ac:chgData name="Danny Traxler" userId="8d020bc7ca9e1d4a" providerId="LiveId" clId="{163349F3-DF82-432C-99D1-7AFA64167C12}" dt="2025-02-12T22:39:56.452" v="187" actId="6549"/>
          <ac:spMkLst>
            <pc:docMk/>
            <pc:sldMk cId="897037470" sldId="271"/>
            <ac:spMk id="2" creationId="{00000000-0000-0000-0000-000000000000}"/>
          </ac:spMkLst>
        </pc:spChg>
      </pc:sldChg>
      <pc:sldChg chg="del">
        <pc:chgData name="Danny Traxler" userId="8d020bc7ca9e1d4a" providerId="LiveId" clId="{163349F3-DF82-432C-99D1-7AFA64167C12}" dt="2025-02-12T22:40:13.198" v="189" actId="2696"/>
        <pc:sldMkLst>
          <pc:docMk/>
          <pc:sldMk cId="1833646846" sldId="272"/>
        </pc:sldMkLst>
      </pc:sldChg>
      <pc:sldChg chg="modSp mod">
        <pc:chgData name="Danny Traxler" userId="8d020bc7ca9e1d4a" providerId="LiveId" clId="{163349F3-DF82-432C-99D1-7AFA64167C12}" dt="2025-02-12T22:40:24.653" v="235" actId="6549"/>
        <pc:sldMkLst>
          <pc:docMk/>
          <pc:sldMk cId="3865288838" sldId="273"/>
        </pc:sldMkLst>
        <pc:spChg chg="mod">
          <ac:chgData name="Danny Traxler" userId="8d020bc7ca9e1d4a" providerId="LiveId" clId="{163349F3-DF82-432C-99D1-7AFA64167C12}" dt="2025-02-12T22:40:24.653" v="235" actId="6549"/>
          <ac:spMkLst>
            <pc:docMk/>
            <pc:sldMk cId="3865288838" sldId="273"/>
            <ac:spMk id="2" creationId="{00000000-0000-0000-0000-000000000000}"/>
          </ac:spMkLst>
        </pc:spChg>
      </pc:sldChg>
      <pc:sldChg chg="modSp mod">
        <pc:chgData name="Danny Traxler" userId="8d020bc7ca9e1d4a" providerId="LiveId" clId="{163349F3-DF82-432C-99D1-7AFA64167C12}" dt="2025-02-12T22:40:50.051" v="278" actId="20577"/>
        <pc:sldMkLst>
          <pc:docMk/>
          <pc:sldMk cId="484508751" sldId="274"/>
        </pc:sldMkLst>
        <pc:spChg chg="mod">
          <ac:chgData name="Danny Traxler" userId="8d020bc7ca9e1d4a" providerId="LiveId" clId="{163349F3-DF82-432C-99D1-7AFA64167C12}" dt="2025-02-12T22:40:50.051" v="278" actId="20577"/>
          <ac:spMkLst>
            <pc:docMk/>
            <pc:sldMk cId="484508751" sldId="274"/>
            <ac:spMk id="2" creationId="{00000000-0000-0000-0000-000000000000}"/>
          </ac:spMkLst>
        </pc:spChg>
      </pc:sldChg>
      <pc:sldChg chg="modSp mod">
        <pc:chgData name="Danny Traxler" userId="8d020bc7ca9e1d4a" providerId="LiveId" clId="{163349F3-DF82-432C-99D1-7AFA64167C12}" dt="2025-02-12T22:41:04.964" v="319" actId="6549"/>
        <pc:sldMkLst>
          <pc:docMk/>
          <pc:sldMk cId="2059922909" sldId="275"/>
        </pc:sldMkLst>
        <pc:spChg chg="mod">
          <ac:chgData name="Danny Traxler" userId="8d020bc7ca9e1d4a" providerId="LiveId" clId="{163349F3-DF82-432C-99D1-7AFA64167C12}" dt="2025-02-12T22:41:04.964" v="319" actId="6549"/>
          <ac:spMkLst>
            <pc:docMk/>
            <pc:sldMk cId="2059922909" sldId="275"/>
            <ac:spMk id="2" creationId="{00000000-0000-0000-0000-000000000000}"/>
          </ac:spMkLst>
        </pc:spChg>
      </pc:sldChg>
      <pc:sldChg chg="modSp mod">
        <pc:chgData name="Danny Traxler" userId="8d020bc7ca9e1d4a" providerId="LiveId" clId="{163349F3-DF82-432C-99D1-7AFA64167C12}" dt="2025-02-12T22:41:21.688" v="363" actId="6549"/>
        <pc:sldMkLst>
          <pc:docMk/>
          <pc:sldMk cId="1731252947" sldId="276"/>
        </pc:sldMkLst>
        <pc:spChg chg="mod">
          <ac:chgData name="Danny Traxler" userId="8d020bc7ca9e1d4a" providerId="LiveId" clId="{163349F3-DF82-432C-99D1-7AFA64167C12}" dt="2025-02-12T22:41:21.688" v="363" actId="6549"/>
          <ac:spMkLst>
            <pc:docMk/>
            <pc:sldMk cId="1731252947" sldId="276"/>
            <ac:spMk id="2" creationId="{00000000-0000-0000-0000-000000000000}"/>
          </ac:spMkLst>
        </pc:spChg>
      </pc:sldChg>
      <pc:sldChg chg="modSp mod">
        <pc:chgData name="Danny Traxler" userId="8d020bc7ca9e1d4a" providerId="LiveId" clId="{163349F3-DF82-432C-99D1-7AFA64167C12}" dt="2025-02-12T22:41:36.893" v="401" actId="6549"/>
        <pc:sldMkLst>
          <pc:docMk/>
          <pc:sldMk cId="428057408" sldId="277"/>
        </pc:sldMkLst>
        <pc:spChg chg="mod">
          <ac:chgData name="Danny Traxler" userId="8d020bc7ca9e1d4a" providerId="LiveId" clId="{163349F3-DF82-432C-99D1-7AFA64167C12}" dt="2025-02-12T22:41:36.893" v="401" actId="6549"/>
          <ac:spMkLst>
            <pc:docMk/>
            <pc:sldMk cId="428057408" sldId="277"/>
            <ac:spMk id="2" creationId="{00000000-0000-0000-0000-000000000000}"/>
          </ac:spMkLst>
        </pc:spChg>
      </pc:sldChg>
      <pc:sldChg chg="modSp mod">
        <pc:chgData name="Danny Traxler" userId="8d020bc7ca9e1d4a" providerId="LiveId" clId="{163349F3-DF82-432C-99D1-7AFA64167C12}" dt="2025-02-12T22:41:55.921" v="440" actId="6549"/>
        <pc:sldMkLst>
          <pc:docMk/>
          <pc:sldMk cId="809903373" sldId="278"/>
        </pc:sldMkLst>
        <pc:spChg chg="mod">
          <ac:chgData name="Danny Traxler" userId="8d020bc7ca9e1d4a" providerId="LiveId" clId="{163349F3-DF82-432C-99D1-7AFA64167C12}" dt="2025-02-12T22:41:55.921" v="440" actId="6549"/>
          <ac:spMkLst>
            <pc:docMk/>
            <pc:sldMk cId="809903373" sldId="278"/>
            <ac:spMk id="2" creationId="{00000000-0000-0000-0000-000000000000}"/>
          </ac:spMkLst>
        </pc:spChg>
      </pc:sldChg>
      <pc:sldChg chg="modSp mod">
        <pc:chgData name="Danny Traxler" userId="8d020bc7ca9e1d4a" providerId="LiveId" clId="{163349F3-DF82-432C-99D1-7AFA64167C12}" dt="2025-02-12T22:43:37.456" v="543" actId="1076"/>
        <pc:sldMkLst>
          <pc:docMk/>
          <pc:sldMk cId="2639746917" sldId="279"/>
        </pc:sldMkLst>
        <pc:spChg chg="mod">
          <ac:chgData name="Danny Traxler" userId="8d020bc7ca9e1d4a" providerId="LiveId" clId="{163349F3-DF82-432C-99D1-7AFA64167C12}" dt="2025-02-12T22:43:26.409" v="541" actId="1076"/>
          <ac:spMkLst>
            <pc:docMk/>
            <pc:sldMk cId="2639746917" sldId="279"/>
            <ac:spMk id="2" creationId="{00000000-0000-0000-0000-000000000000}"/>
          </ac:spMkLst>
        </pc:spChg>
        <pc:spChg chg="mod">
          <ac:chgData name="Danny Traxler" userId="8d020bc7ca9e1d4a" providerId="LiveId" clId="{163349F3-DF82-432C-99D1-7AFA64167C12}" dt="2025-02-12T22:43:37.456" v="543" actId="1076"/>
          <ac:spMkLst>
            <pc:docMk/>
            <pc:sldMk cId="2639746917" sldId="279"/>
            <ac:spMk id="5" creationId="{F618887B-862A-59F7-00B3-1A5143A2B1D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2/12/2025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2/12/2025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576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67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0302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65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799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42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9105C-FF30-8047-CDBB-B37E51FD87DC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16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0" y="5042023"/>
            <a:ext cx="8825658" cy="116949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Center In Christ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06261"/>
            <a:ext cx="12191999" cy="64547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 I D W E E K   S e r v I c e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613EF1B-9460-0678-CC4C-C9EFFBE87EEC}"/>
              </a:ext>
            </a:extLst>
          </p:cNvPr>
          <p:cNvSpPr txBox="1">
            <a:spLocks/>
          </p:cNvSpPr>
          <p:nvPr/>
        </p:nvSpPr>
        <p:spPr>
          <a:xfrm>
            <a:off x="-2" y="2089484"/>
            <a:ext cx="12191999" cy="13395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7200" b="1" dirty="0">
                <a:solidFill>
                  <a:schemeClr val="tx1"/>
                </a:solidFill>
              </a:rPr>
              <a:t>The Christ centered life</a:t>
            </a: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8291"/>
            <a:ext cx="12191999" cy="114141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Honor Christ When Suffering</a:t>
            </a:r>
          </a:p>
        </p:txBody>
      </p:sp>
    </p:spTree>
    <p:extLst>
      <p:ext uri="{BB962C8B-B14F-4D97-AF65-F5344CB8AC3E}">
        <p14:creationId xmlns:p14="http://schemas.microsoft.com/office/powerpoint/2010/main" val="8099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63335"/>
            <a:ext cx="8825658" cy="2331329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CHRIST CENTERED LIFE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594664"/>
            <a:ext cx="8825658" cy="508494"/>
          </a:xfrm>
        </p:spPr>
        <p:txBody>
          <a:bodyPr/>
          <a:lstStyle/>
          <a:p>
            <a:pPr algn="ctr"/>
            <a:r>
              <a:rPr lang="en-US" b="1" dirty="0"/>
              <a:t>M I D W E E K   S E R V I C E</a:t>
            </a:r>
          </a:p>
        </p:txBody>
      </p:sp>
    </p:spTree>
    <p:extLst>
      <p:ext uri="{BB962C8B-B14F-4D97-AF65-F5344CB8AC3E}">
        <p14:creationId xmlns:p14="http://schemas.microsoft.com/office/powerpoint/2010/main" val="263974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7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THE COMMONALITY</a:t>
            </a:r>
            <a:b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OF TRIALS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75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8291"/>
            <a:ext cx="12191999" cy="114141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Common Trial</a:t>
            </a:r>
          </a:p>
        </p:txBody>
      </p:sp>
    </p:spTree>
    <p:extLst>
      <p:ext uri="{BB962C8B-B14F-4D97-AF65-F5344CB8AC3E}">
        <p14:creationId xmlns:p14="http://schemas.microsoft.com/office/powerpoint/2010/main" val="871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8291"/>
            <a:ext cx="12191999" cy="114141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Trial By Fire</a:t>
            </a:r>
          </a:p>
        </p:txBody>
      </p:sp>
    </p:spTree>
    <p:extLst>
      <p:ext uri="{BB962C8B-B14F-4D97-AF65-F5344CB8AC3E}">
        <p14:creationId xmlns:p14="http://schemas.microsoft.com/office/powerpoint/2010/main" val="8970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CONNECTION</a:t>
            </a:r>
            <a:b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OF TRIALS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52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8291"/>
            <a:ext cx="12191999" cy="114141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Presence Of Christ</a:t>
            </a:r>
          </a:p>
        </p:txBody>
      </p:sp>
    </p:spTree>
    <p:extLst>
      <p:ext uri="{BB962C8B-B14F-4D97-AF65-F5344CB8AC3E}">
        <p14:creationId xmlns:p14="http://schemas.microsoft.com/office/powerpoint/2010/main" val="4845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8291"/>
            <a:ext cx="12191999" cy="114141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Peace Of Christ</a:t>
            </a:r>
          </a:p>
        </p:txBody>
      </p:sp>
    </p:spTree>
    <p:extLst>
      <p:ext uri="{BB962C8B-B14F-4D97-AF65-F5344CB8AC3E}">
        <p14:creationId xmlns:p14="http://schemas.microsoft.com/office/powerpoint/2010/main" val="20599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CAUTION</a:t>
            </a:r>
            <a:b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</a:br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IN TRIALS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12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8291"/>
            <a:ext cx="12191999" cy="114141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Avoid Self-Imposed Suffering</a:t>
            </a:r>
          </a:p>
        </p:txBody>
      </p:sp>
    </p:spTree>
    <p:extLst>
      <p:ext uri="{BB962C8B-B14F-4D97-AF65-F5344CB8AC3E}">
        <p14:creationId xmlns:p14="http://schemas.microsoft.com/office/powerpoint/2010/main" val="4280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210</TotalTime>
  <Words>79</Words>
  <Application>Microsoft Office PowerPoint</Application>
  <PresentationFormat>Widescreen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Franklin Gothic Medium</vt:lpstr>
      <vt:lpstr>Georgia</vt:lpstr>
      <vt:lpstr>Wingdings 3</vt:lpstr>
      <vt:lpstr>Ion</vt:lpstr>
      <vt:lpstr>Center In Christ</vt:lpstr>
      <vt:lpstr>THE COMMONALITY OF TRIALS</vt:lpstr>
      <vt:lpstr>The Common Trial</vt:lpstr>
      <vt:lpstr>The Trial By Fire</vt:lpstr>
      <vt:lpstr>THE CONNECTION OF TRIALS</vt:lpstr>
      <vt:lpstr>The Presence Of Christ</vt:lpstr>
      <vt:lpstr>The Peace Of Christ</vt:lpstr>
      <vt:lpstr>THE CAUTION IN TRIALS</vt:lpstr>
      <vt:lpstr>Avoid Self-Imposed Suffering</vt:lpstr>
      <vt:lpstr>Honor Christ When Suffering</vt:lpstr>
      <vt:lpstr>THE CHRIST CENTERED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2</cp:revision>
  <dcterms:created xsi:type="dcterms:W3CDTF">2024-09-18T16:53:56Z</dcterms:created>
  <dcterms:modified xsi:type="dcterms:W3CDTF">2025-02-12T22:43:44Z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