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8" r:id="rId4"/>
    <p:sldId id="271" r:id="rId5"/>
    <p:sldId id="280" r:id="rId6"/>
    <p:sldId id="284" r:id="rId7"/>
    <p:sldId id="260" r:id="rId8"/>
    <p:sldId id="261" r:id="rId9"/>
    <p:sldId id="272" r:id="rId10"/>
    <p:sldId id="265" r:id="rId11"/>
    <p:sldId id="266" r:id="rId12"/>
    <p:sldId id="275" r:id="rId13"/>
    <p:sldId id="285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E3FE42-9606-4DA0-B48C-954D3637B9CC}" v="12" dt="2025-01-31T16:50:31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Traxler" userId="8d020bc7ca9e1d4a" providerId="LiveId" clId="{ADE3FE42-9606-4DA0-B48C-954D3637B9CC}"/>
    <pc:docChg chg="undo redo custSel addSld delSld modSld sldOrd">
      <pc:chgData name="Danny Traxler" userId="8d020bc7ca9e1d4a" providerId="LiveId" clId="{ADE3FE42-9606-4DA0-B48C-954D3637B9CC}" dt="2025-01-31T17:19:23.146" v="1112"/>
      <pc:docMkLst>
        <pc:docMk/>
      </pc:docMkLst>
      <pc:sldChg chg="del">
        <pc:chgData name="Danny Traxler" userId="8d020bc7ca9e1d4a" providerId="LiveId" clId="{ADE3FE42-9606-4DA0-B48C-954D3637B9CC}" dt="2025-01-31T16:48:15.490" v="1" actId="2696"/>
        <pc:sldMkLst>
          <pc:docMk/>
          <pc:sldMk cId="1197141323" sldId="257"/>
        </pc:sldMkLst>
      </pc:sldChg>
      <pc:sldChg chg="addSp modSp mod">
        <pc:chgData name="Danny Traxler" userId="8d020bc7ca9e1d4a" providerId="LiveId" clId="{ADE3FE42-9606-4DA0-B48C-954D3637B9CC}" dt="2025-01-31T16:52:48.834" v="108" actId="1076"/>
        <pc:sldMkLst>
          <pc:docMk/>
          <pc:sldMk cId="916728685" sldId="258"/>
        </pc:sldMkLst>
        <pc:spChg chg="mod">
          <ac:chgData name="Danny Traxler" userId="8d020bc7ca9e1d4a" providerId="LiveId" clId="{ADE3FE42-9606-4DA0-B48C-954D3637B9CC}" dt="2025-01-31T16:52:48.834" v="108" actId="1076"/>
          <ac:spMkLst>
            <pc:docMk/>
            <pc:sldMk cId="916728685" sldId="258"/>
            <ac:spMk id="3" creationId="{D36A2486-E541-7006-94A0-785B646DFCE4}"/>
          </ac:spMkLst>
        </pc:spChg>
        <pc:picChg chg="add mod">
          <ac:chgData name="Danny Traxler" userId="8d020bc7ca9e1d4a" providerId="LiveId" clId="{ADE3FE42-9606-4DA0-B48C-954D3637B9CC}" dt="2025-01-31T16:50:31.935" v="17"/>
          <ac:picMkLst>
            <pc:docMk/>
            <pc:sldMk cId="916728685" sldId="258"/>
            <ac:picMk id="2" creationId="{EDD77257-9646-3241-B678-E4B4F36EE9F8}"/>
          </ac:picMkLst>
        </pc:picChg>
      </pc:sldChg>
      <pc:sldChg chg="addSp delSp modSp mod">
        <pc:chgData name="Danny Traxler" userId="8d020bc7ca9e1d4a" providerId="LiveId" clId="{ADE3FE42-9606-4DA0-B48C-954D3637B9CC}" dt="2025-01-31T17:10:05.753" v="687" actId="6549"/>
        <pc:sldMkLst>
          <pc:docMk/>
          <pc:sldMk cId="4110742433" sldId="260"/>
        </pc:sldMkLst>
        <pc:spChg chg="mod">
          <ac:chgData name="Danny Traxler" userId="8d020bc7ca9e1d4a" providerId="LiveId" clId="{ADE3FE42-9606-4DA0-B48C-954D3637B9CC}" dt="2025-01-31T17:10:05.753" v="687" actId="6549"/>
          <ac:spMkLst>
            <pc:docMk/>
            <pc:sldMk cId="4110742433" sldId="260"/>
            <ac:spMk id="3" creationId="{0CBF5A27-6435-C5CE-8233-1ECD337892C4}"/>
          </ac:spMkLst>
        </pc:spChg>
        <pc:picChg chg="del">
          <ac:chgData name="Danny Traxler" userId="8d020bc7ca9e1d4a" providerId="LiveId" clId="{ADE3FE42-9606-4DA0-B48C-954D3637B9CC}" dt="2025-01-31T16:49:56.253" v="4" actId="478"/>
          <ac:picMkLst>
            <pc:docMk/>
            <pc:sldMk cId="4110742433" sldId="260"/>
            <ac:picMk id="2" creationId="{EE949CF2-44E1-BCAA-91C6-CD01EEDA95E2}"/>
          </ac:picMkLst>
        </pc:picChg>
        <pc:picChg chg="add mod">
          <ac:chgData name="Danny Traxler" userId="8d020bc7ca9e1d4a" providerId="LiveId" clId="{ADE3FE42-9606-4DA0-B48C-954D3637B9CC}" dt="2025-01-31T16:49:56.756" v="5"/>
          <ac:picMkLst>
            <pc:docMk/>
            <pc:sldMk cId="4110742433" sldId="260"/>
            <ac:picMk id="4" creationId="{8837E373-E626-5901-DEE6-49E1CF81C41D}"/>
          </ac:picMkLst>
        </pc:picChg>
      </pc:sldChg>
      <pc:sldChg chg="addSp modSp mod">
        <pc:chgData name="Danny Traxler" userId="8d020bc7ca9e1d4a" providerId="LiveId" clId="{ADE3FE42-9606-4DA0-B48C-954D3637B9CC}" dt="2025-01-31T17:10:27.670" v="730" actId="6549"/>
        <pc:sldMkLst>
          <pc:docMk/>
          <pc:sldMk cId="828961957" sldId="261"/>
        </pc:sldMkLst>
        <pc:spChg chg="mod">
          <ac:chgData name="Danny Traxler" userId="8d020bc7ca9e1d4a" providerId="LiveId" clId="{ADE3FE42-9606-4DA0-B48C-954D3637B9CC}" dt="2025-01-31T17:10:27.670" v="730" actId="6549"/>
          <ac:spMkLst>
            <pc:docMk/>
            <pc:sldMk cId="828961957" sldId="261"/>
            <ac:spMk id="3" creationId="{8B514208-5353-1223-BAE2-A9EFAD0D02E1}"/>
          </ac:spMkLst>
        </pc:spChg>
        <pc:picChg chg="add mod">
          <ac:chgData name="Danny Traxler" userId="8d020bc7ca9e1d4a" providerId="LiveId" clId="{ADE3FE42-9606-4DA0-B48C-954D3637B9CC}" dt="2025-01-31T16:50:25.489" v="14"/>
          <ac:picMkLst>
            <pc:docMk/>
            <pc:sldMk cId="828961957" sldId="261"/>
            <ac:picMk id="2" creationId="{3412B7E6-4FD1-1752-E98F-A497649B2C2B}"/>
          </ac:picMkLst>
        </pc:picChg>
      </pc:sldChg>
      <pc:sldChg chg="addSp delSp modSp mod">
        <pc:chgData name="Danny Traxler" userId="8d020bc7ca9e1d4a" providerId="LiveId" clId="{ADE3FE42-9606-4DA0-B48C-954D3637B9CC}" dt="2025-01-31T17:11:07.253" v="813" actId="6549"/>
        <pc:sldMkLst>
          <pc:docMk/>
          <pc:sldMk cId="1881636505" sldId="265"/>
        </pc:sldMkLst>
        <pc:spChg chg="mod">
          <ac:chgData name="Danny Traxler" userId="8d020bc7ca9e1d4a" providerId="LiveId" clId="{ADE3FE42-9606-4DA0-B48C-954D3637B9CC}" dt="2025-01-31T17:11:07.253" v="813" actId="6549"/>
          <ac:spMkLst>
            <pc:docMk/>
            <pc:sldMk cId="1881636505" sldId="265"/>
            <ac:spMk id="3" creationId="{BC2CC79C-832A-91AD-533F-4BD0041CD332}"/>
          </ac:spMkLst>
        </pc:spChg>
        <pc:picChg chg="del">
          <ac:chgData name="Danny Traxler" userId="8d020bc7ca9e1d4a" providerId="LiveId" clId="{ADE3FE42-9606-4DA0-B48C-954D3637B9CC}" dt="2025-01-31T16:50:04.108" v="6" actId="478"/>
          <ac:picMkLst>
            <pc:docMk/>
            <pc:sldMk cId="1881636505" sldId="265"/>
            <ac:picMk id="2" creationId="{F17C4A35-6C9C-7A4F-0F77-746D87A74F4B}"/>
          </ac:picMkLst>
        </pc:picChg>
        <pc:picChg chg="add mod">
          <ac:chgData name="Danny Traxler" userId="8d020bc7ca9e1d4a" providerId="LiveId" clId="{ADE3FE42-9606-4DA0-B48C-954D3637B9CC}" dt="2025-01-31T16:50:04.626" v="7"/>
          <ac:picMkLst>
            <pc:docMk/>
            <pc:sldMk cId="1881636505" sldId="265"/>
            <ac:picMk id="4" creationId="{388523DA-504D-AF56-E3D3-62636C966B12}"/>
          </ac:picMkLst>
        </pc:picChg>
      </pc:sldChg>
      <pc:sldChg chg="addSp modSp mod">
        <pc:chgData name="Danny Traxler" userId="8d020bc7ca9e1d4a" providerId="LiveId" clId="{ADE3FE42-9606-4DA0-B48C-954D3637B9CC}" dt="2025-01-31T17:11:38.826" v="861" actId="1076"/>
        <pc:sldMkLst>
          <pc:docMk/>
          <pc:sldMk cId="1836868644" sldId="266"/>
        </pc:sldMkLst>
        <pc:spChg chg="mod">
          <ac:chgData name="Danny Traxler" userId="8d020bc7ca9e1d4a" providerId="LiveId" clId="{ADE3FE42-9606-4DA0-B48C-954D3637B9CC}" dt="2025-01-31T17:11:38.826" v="861" actId="1076"/>
          <ac:spMkLst>
            <pc:docMk/>
            <pc:sldMk cId="1836868644" sldId="266"/>
            <ac:spMk id="3" creationId="{BA5BC43A-0E2F-48EB-8E7A-ACF39EB5FAE4}"/>
          </ac:spMkLst>
        </pc:spChg>
        <pc:picChg chg="add mod">
          <ac:chgData name="Danny Traxler" userId="8d020bc7ca9e1d4a" providerId="LiveId" clId="{ADE3FE42-9606-4DA0-B48C-954D3637B9CC}" dt="2025-01-31T16:50:09.515" v="8"/>
          <ac:picMkLst>
            <pc:docMk/>
            <pc:sldMk cId="1836868644" sldId="266"/>
            <ac:picMk id="2" creationId="{323DE4DD-31EA-760A-84AE-8F6678D0F0AA}"/>
          </ac:picMkLst>
        </pc:picChg>
      </pc:sldChg>
      <pc:sldChg chg="addSp modSp mod">
        <pc:chgData name="Danny Traxler" userId="8d020bc7ca9e1d4a" providerId="LiveId" clId="{ADE3FE42-9606-4DA0-B48C-954D3637B9CC}" dt="2025-01-31T16:53:24.332" v="135" actId="1076"/>
        <pc:sldMkLst>
          <pc:docMk/>
          <pc:sldMk cId="976832957" sldId="271"/>
        </pc:sldMkLst>
        <pc:spChg chg="mod">
          <ac:chgData name="Danny Traxler" userId="8d020bc7ca9e1d4a" providerId="LiveId" clId="{ADE3FE42-9606-4DA0-B48C-954D3637B9CC}" dt="2025-01-31T16:53:24.332" v="135" actId="1076"/>
          <ac:spMkLst>
            <pc:docMk/>
            <pc:sldMk cId="976832957" sldId="271"/>
            <ac:spMk id="3" creationId="{0E84B7B2-1B5C-337E-DD4B-B4A67B0D1BA8}"/>
          </ac:spMkLst>
        </pc:spChg>
        <pc:picChg chg="add mod">
          <ac:chgData name="Danny Traxler" userId="8d020bc7ca9e1d4a" providerId="LiveId" clId="{ADE3FE42-9606-4DA0-B48C-954D3637B9CC}" dt="2025-01-31T16:50:30.006" v="16"/>
          <ac:picMkLst>
            <pc:docMk/>
            <pc:sldMk cId="976832957" sldId="271"/>
            <ac:picMk id="2" creationId="{3464A599-0B96-0409-4F45-157B2880F748}"/>
          </ac:picMkLst>
        </pc:picChg>
      </pc:sldChg>
      <pc:sldChg chg="addSp modSp mod">
        <pc:chgData name="Danny Traxler" userId="8d020bc7ca9e1d4a" providerId="LiveId" clId="{ADE3FE42-9606-4DA0-B48C-954D3637B9CC}" dt="2025-01-31T17:10:44.291" v="761" actId="6549"/>
        <pc:sldMkLst>
          <pc:docMk/>
          <pc:sldMk cId="1914174377" sldId="272"/>
        </pc:sldMkLst>
        <pc:spChg chg="mod">
          <ac:chgData name="Danny Traxler" userId="8d020bc7ca9e1d4a" providerId="LiveId" clId="{ADE3FE42-9606-4DA0-B48C-954D3637B9CC}" dt="2025-01-31T17:10:44.291" v="761" actId="6549"/>
          <ac:spMkLst>
            <pc:docMk/>
            <pc:sldMk cId="1914174377" sldId="272"/>
            <ac:spMk id="3" creationId="{4B99AEF6-E8F9-1898-327B-C5CE71336977}"/>
          </ac:spMkLst>
        </pc:spChg>
        <pc:picChg chg="add mod">
          <ac:chgData name="Danny Traxler" userId="8d020bc7ca9e1d4a" providerId="LiveId" clId="{ADE3FE42-9606-4DA0-B48C-954D3637B9CC}" dt="2025-01-31T16:50:23.758" v="13"/>
          <ac:picMkLst>
            <pc:docMk/>
            <pc:sldMk cId="1914174377" sldId="272"/>
            <ac:picMk id="2" creationId="{30690426-191E-1766-B997-1983161C75B6}"/>
          </ac:picMkLst>
        </pc:picChg>
      </pc:sldChg>
      <pc:sldChg chg="addSp modSp mod">
        <pc:chgData name="Danny Traxler" userId="8d020bc7ca9e1d4a" providerId="LiveId" clId="{ADE3FE42-9606-4DA0-B48C-954D3637B9CC}" dt="2025-01-31T17:12:08.754" v="910" actId="1076"/>
        <pc:sldMkLst>
          <pc:docMk/>
          <pc:sldMk cId="4184032391" sldId="275"/>
        </pc:sldMkLst>
        <pc:spChg chg="mod">
          <ac:chgData name="Danny Traxler" userId="8d020bc7ca9e1d4a" providerId="LiveId" clId="{ADE3FE42-9606-4DA0-B48C-954D3637B9CC}" dt="2025-01-31T17:12:08.754" v="910" actId="1076"/>
          <ac:spMkLst>
            <pc:docMk/>
            <pc:sldMk cId="4184032391" sldId="275"/>
            <ac:spMk id="3" creationId="{ED1CB911-0BF5-FF89-98CE-D87ADCDC1665}"/>
          </ac:spMkLst>
        </pc:spChg>
        <pc:picChg chg="add mod">
          <ac:chgData name="Danny Traxler" userId="8d020bc7ca9e1d4a" providerId="LiveId" clId="{ADE3FE42-9606-4DA0-B48C-954D3637B9CC}" dt="2025-01-31T16:50:11.565" v="9"/>
          <ac:picMkLst>
            <pc:docMk/>
            <pc:sldMk cId="4184032391" sldId="275"/>
            <ac:picMk id="2" creationId="{77D4C898-6F66-8595-C071-698F2B809B6C}"/>
          </ac:picMkLst>
        </pc:picChg>
      </pc:sldChg>
      <pc:sldChg chg="modSp mod">
        <pc:chgData name="Danny Traxler" userId="8d020bc7ca9e1d4a" providerId="LiveId" clId="{ADE3FE42-9606-4DA0-B48C-954D3637B9CC}" dt="2025-01-31T16:50:51.657" v="72" actId="6549"/>
        <pc:sldMkLst>
          <pc:docMk/>
          <pc:sldMk cId="911706505" sldId="278"/>
        </pc:sldMkLst>
        <pc:spChg chg="mod">
          <ac:chgData name="Danny Traxler" userId="8d020bc7ca9e1d4a" providerId="LiveId" clId="{ADE3FE42-9606-4DA0-B48C-954D3637B9CC}" dt="2025-01-31T16:50:51.657" v="72" actId="6549"/>
          <ac:spMkLst>
            <pc:docMk/>
            <pc:sldMk cId="911706505" sldId="278"/>
            <ac:spMk id="3" creationId="{28123CDB-75F5-7F66-9C59-8FA5F9DDFFE9}"/>
          </ac:spMkLst>
        </pc:spChg>
        <pc:picChg chg="mod">
          <ac:chgData name="Danny Traxler" userId="8d020bc7ca9e1d4a" providerId="LiveId" clId="{ADE3FE42-9606-4DA0-B48C-954D3637B9CC}" dt="2025-01-31T16:49:43.866" v="3" actId="1076"/>
          <ac:picMkLst>
            <pc:docMk/>
            <pc:sldMk cId="911706505" sldId="278"/>
            <ac:picMk id="2" creationId="{18A70632-88ED-8E1E-16D7-7C6A46C6EF0E}"/>
          </ac:picMkLst>
        </pc:picChg>
      </pc:sldChg>
      <pc:sldChg chg="del">
        <pc:chgData name="Danny Traxler" userId="8d020bc7ca9e1d4a" providerId="LiveId" clId="{ADE3FE42-9606-4DA0-B48C-954D3637B9CC}" dt="2025-01-31T16:48:11.127" v="0" actId="2696"/>
        <pc:sldMkLst>
          <pc:docMk/>
          <pc:sldMk cId="3108492148" sldId="279"/>
        </pc:sldMkLst>
      </pc:sldChg>
      <pc:sldChg chg="addSp modSp mod">
        <pc:chgData name="Danny Traxler" userId="8d020bc7ca9e1d4a" providerId="LiveId" clId="{ADE3FE42-9606-4DA0-B48C-954D3637B9CC}" dt="2025-01-31T16:53:51.114" v="166" actId="1076"/>
        <pc:sldMkLst>
          <pc:docMk/>
          <pc:sldMk cId="3741117801" sldId="280"/>
        </pc:sldMkLst>
        <pc:spChg chg="mod">
          <ac:chgData name="Danny Traxler" userId="8d020bc7ca9e1d4a" providerId="LiveId" clId="{ADE3FE42-9606-4DA0-B48C-954D3637B9CC}" dt="2025-01-31T16:53:51.114" v="166" actId="1076"/>
          <ac:spMkLst>
            <pc:docMk/>
            <pc:sldMk cId="3741117801" sldId="280"/>
            <ac:spMk id="3" creationId="{75B2B93D-A938-AF04-D0E2-009F3019DF91}"/>
          </ac:spMkLst>
        </pc:spChg>
        <pc:picChg chg="add mod">
          <ac:chgData name="Danny Traxler" userId="8d020bc7ca9e1d4a" providerId="LiveId" clId="{ADE3FE42-9606-4DA0-B48C-954D3637B9CC}" dt="2025-01-31T16:50:28.309" v="15"/>
          <ac:picMkLst>
            <pc:docMk/>
            <pc:sldMk cId="3741117801" sldId="280"/>
            <ac:picMk id="2" creationId="{2A7DD116-D627-1AAB-ACF8-1E567AF31DB4}"/>
          </ac:picMkLst>
        </pc:picChg>
      </pc:sldChg>
      <pc:sldChg chg="addSp modSp del">
        <pc:chgData name="Danny Traxler" userId="8d020bc7ca9e1d4a" providerId="LiveId" clId="{ADE3FE42-9606-4DA0-B48C-954D3637B9CC}" dt="2025-01-31T17:10:53.029" v="762" actId="2696"/>
        <pc:sldMkLst>
          <pc:docMk/>
          <pc:sldMk cId="488457759" sldId="281"/>
        </pc:sldMkLst>
        <pc:picChg chg="add mod">
          <ac:chgData name="Danny Traxler" userId="8d020bc7ca9e1d4a" providerId="LiveId" clId="{ADE3FE42-9606-4DA0-B48C-954D3637B9CC}" dt="2025-01-31T16:50:21.889" v="12"/>
          <ac:picMkLst>
            <pc:docMk/>
            <pc:sldMk cId="488457759" sldId="281"/>
            <ac:picMk id="2" creationId="{17750E73-3425-152E-8D34-62D58E384D1B}"/>
          </ac:picMkLst>
        </pc:picChg>
      </pc:sldChg>
      <pc:sldChg chg="addSp modSp del">
        <pc:chgData name="Danny Traxler" userId="8d020bc7ca9e1d4a" providerId="LiveId" clId="{ADE3FE42-9606-4DA0-B48C-954D3637B9CC}" dt="2025-01-31T17:10:55.879" v="763" actId="2696"/>
        <pc:sldMkLst>
          <pc:docMk/>
          <pc:sldMk cId="2225115889" sldId="282"/>
        </pc:sldMkLst>
        <pc:picChg chg="add mod">
          <ac:chgData name="Danny Traxler" userId="8d020bc7ca9e1d4a" providerId="LiveId" clId="{ADE3FE42-9606-4DA0-B48C-954D3637B9CC}" dt="2025-01-31T16:50:20.181" v="11"/>
          <ac:picMkLst>
            <pc:docMk/>
            <pc:sldMk cId="2225115889" sldId="282"/>
            <ac:picMk id="2" creationId="{2C152DC5-E9F6-AAC2-701B-6DF1A5C09F83}"/>
          </ac:picMkLst>
        </pc:picChg>
      </pc:sldChg>
      <pc:sldChg chg="addSp modSp del">
        <pc:chgData name="Danny Traxler" userId="8d020bc7ca9e1d4a" providerId="LiveId" clId="{ADE3FE42-9606-4DA0-B48C-954D3637B9CC}" dt="2025-01-31T17:15:41.537" v="911" actId="2696"/>
        <pc:sldMkLst>
          <pc:docMk/>
          <pc:sldMk cId="3899301163" sldId="283"/>
        </pc:sldMkLst>
        <pc:picChg chg="add mod">
          <ac:chgData name="Danny Traxler" userId="8d020bc7ca9e1d4a" providerId="LiveId" clId="{ADE3FE42-9606-4DA0-B48C-954D3637B9CC}" dt="2025-01-31T16:50:13.424" v="10"/>
          <ac:picMkLst>
            <pc:docMk/>
            <pc:sldMk cId="3899301163" sldId="283"/>
            <ac:picMk id="2" creationId="{AFD636ED-2D58-7AE2-132B-D302B79D6FB7}"/>
          </ac:picMkLst>
        </pc:picChg>
      </pc:sldChg>
      <pc:sldChg chg="addSp delSp modSp add mod modAnim">
        <pc:chgData name="Danny Traxler" userId="8d020bc7ca9e1d4a" providerId="LiveId" clId="{ADE3FE42-9606-4DA0-B48C-954D3637B9CC}" dt="2025-01-31T17:08:42.352" v="637"/>
        <pc:sldMkLst>
          <pc:docMk/>
          <pc:sldMk cId="669586220" sldId="284"/>
        </pc:sldMkLst>
        <pc:spChg chg="mod">
          <ac:chgData name="Danny Traxler" userId="8d020bc7ca9e1d4a" providerId="LiveId" clId="{ADE3FE42-9606-4DA0-B48C-954D3637B9CC}" dt="2025-01-31T16:55:12.256" v="255" actId="1076"/>
          <ac:spMkLst>
            <pc:docMk/>
            <pc:sldMk cId="669586220" sldId="284"/>
            <ac:spMk id="3" creationId="{934A3C40-AA08-44D4-3C5B-C9B24967000F}"/>
          </ac:spMkLst>
        </pc:spChg>
        <pc:spChg chg="add mod topLvl">
          <ac:chgData name="Danny Traxler" userId="8d020bc7ca9e1d4a" providerId="LiveId" clId="{ADE3FE42-9606-4DA0-B48C-954D3637B9CC}" dt="2025-01-31T17:05:10.607" v="609" actId="165"/>
          <ac:spMkLst>
            <pc:docMk/>
            <pc:sldMk cId="669586220" sldId="284"/>
            <ac:spMk id="4" creationId="{6F6C3164-FE62-FB75-0127-5F576D33A257}"/>
          </ac:spMkLst>
        </pc:spChg>
        <pc:spChg chg="add mod topLvl">
          <ac:chgData name="Danny Traxler" userId="8d020bc7ca9e1d4a" providerId="LiveId" clId="{ADE3FE42-9606-4DA0-B48C-954D3637B9CC}" dt="2025-01-31T17:05:10.607" v="609" actId="165"/>
          <ac:spMkLst>
            <pc:docMk/>
            <pc:sldMk cId="669586220" sldId="284"/>
            <ac:spMk id="5" creationId="{179F843A-8DFF-74B6-C21B-60CF7F86DE91}"/>
          </ac:spMkLst>
        </pc:spChg>
        <pc:spChg chg="add mod topLvl">
          <ac:chgData name="Danny Traxler" userId="8d020bc7ca9e1d4a" providerId="LiveId" clId="{ADE3FE42-9606-4DA0-B48C-954D3637B9CC}" dt="2025-01-31T17:05:10.607" v="609" actId="165"/>
          <ac:spMkLst>
            <pc:docMk/>
            <pc:sldMk cId="669586220" sldId="284"/>
            <ac:spMk id="6" creationId="{269C5055-6223-9909-DBD6-373E04D6E66B}"/>
          </ac:spMkLst>
        </pc:spChg>
        <pc:spChg chg="add mod topLvl">
          <ac:chgData name="Danny Traxler" userId="8d020bc7ca9e1d4a" providerId="LiveId" clId="{ADE3FE42-9606-4DA0-B48C-954D3637B9CC}" dt="2025-01-31T17:05:10.607" v="609" actId="165"/>
          <ac:spMkLst>
            <pc:docMk/>
            <pc:sldMk cId="669586220" sldId="284"/>
            <ac:spMk id="7" creationId="{6B556875-B3E9-C5DD-76A8-EB32A72AEDA3}"/>
          </ac:spMkLst>
        </pc:spChg>
        <pc:spChg chg="add mod">
          <ac:chgData name="Danny Traxler" userId="8d020bc7ca9e1d4a" providerId="LiveId" clId="{ADE3FE42-9606-4DA0-B48C-954D3637B9CC}" dt="2025-01-31T17:04:26.283" v="606" actId="2711"/>
          <ac:spMkLst>
            <pc:docMk/>
            <pc:sldMk cId="669586220" sldId="284"/>
            <ac:spMk id="9" creationId="{9795CAFA-B90B-C59B-C273-8CE79BD59BCF}"/>
          </ac:spMkLst>
        </pc:spChg>
        <pc:spChg chg="add mod">
          <ac:chgData name="Danny Traxler" userId="8d020bc7ca9e1d4a" providerId="LiveId" clId="{ADE3FE42-9606-4DA0-B48C-954D3637B9CC}" dt="2025-01-31T17:04:41.441" v="608" actId="2711"/>
          <ac:spMkLst>
            <pc:docMk/>
            <pc:sldMk cId="669586220" sldId="284"/>
            <ac:spMk id="10" creationId="{AFB6F191-0C0F-5F0F-D0A9-3ABBB31E884C}"/>
          </ac:spMkLst>
        </pc:spChg>
        <pc:spChg chg="add mod">
          <ac:chgData name="Danny Traxler" userId="8d020bc7ca9e1d4a" providerId="LiveId" clId="{ADE3FE42-9606-4DA0-B48C-954D3637B9CC}" dt="2025-01-31T17:07:00.638" v="620" actId="1076"/>
          <ac:spMkLst>
            <pc:docMk/>
            <pc:sldMk cId="669586220" sldId="284"/>
            <ac:spMk id="11" creationId="{7708E634-A448-CE20-C959-3097D8D489EF}"/>
          </ac:spMkLst>
        </pc:spChg>
        <pc:spChg chg="add mod">
          <ac:chgData name="Danny Traxler" userId="8d020bc7ca9e1d4a" providerId="LiveId" clId="{ADE3FE42-9606-4DA0-B48C-954D3637B9CC}" dt="2025-01-31T17:07:41.002" v="627" actId="1076"/>
          <ac:spMkLst>
            <pc:docMk/>
            <pc:sldMk cId="669586220" sldId="284"/>
            <ac:spMk id="12" creationId="{863BE2FB-B4ED-6B02-072A-27EA49431DEF}"/>
          </ac:spMkLst>
        </pc:spChg>
        <pc:spChg chg="add mod">
          <ac:chgData name="Danny Traxler" userId="8d020bc7ca9e1d4a" providerId="LiveId" clId="{ADE3FE42-9606-4DA0-B48C-954D3637B9CC}" dt="2025-01-31T17:07:32.645" v="624" actId="1076"/>
          <ac:spMkLst>
            <pc:docMk/>
            <pc:sldMk cId="669586220" sldId="284"/>
            <ac:spMk id="13" creationId="{B13C4D74-9706-AFEB-8648-FD85E88E6132}"/>
          </ac:spMkLst>
        </pc:spChg>
        <pc:spChg chg="add mod">
          <ac:chgData name="Danny Traxler" userId="8d020bc7ca9e1d4a" providerId="LiveId" clId="{ADE3FE42-9606-4DA0-B48C-954D3637B9CC}" dt="2025-01-31T17:08:16.730" v="633" actId="20577"/>
          <ac:spMkLst>
            <pc:docMk/>
            <pc:sldMk cId="669586220" sldId="284"/>
            <ac:spMk id="14" creationId="{C988A4B0-CCE0-4A70-8497-CC95213E0DD2}"/>
          </ac:spMkLst>
        </pc:spChg>
        <pc:spChg chg="add del mod">
          <ac:chgData name="Danny Traxler" userId="8d020bc7ca9e1d4a" providerId="LiveId" clId="{ADE3FE42-9606-4DA0-B48C-954D3637B9CC}" dt="2025-01-31T17:07:56.455" v="629" actId="478"/>
          <ac:spMkLst>
            <pc:docMk/>
            <pc:sldMk cId="669586220" sldId="284"/>
            <ac:spMk id="15" creationId="{BFE92EEF-8023-65B5-A1AC-5129B1A03E57}"/>
          </ac:spMkLst>
        </pc:spChg>
        <pc:spChg chg="add del mod">
          <ac:chgData name="Danny Traxler" userId="8d020bc7ca9e1d4a" providerId="LiveId" clId="{ADE3FE42-9606-4DA0-B48C-954D3637B9CC}" dt="2025-01-31T17:07:55.419" v="628" actId="478"/>
          <ac:spMkLst>
            <pc:docMk/>
            <pc:sldMk cId="669586220" sldId="284"/>
            <ac:spMk id="16" creationId="{CCC8523B-B9D0-9061-AC4B-D879F23EB141}"/>
          </ac:spMkLst>
        </pc:spChg>
        <pc:spChg chg="add mod">
          <ac:chgData name="Danny Traxler" userId="8d020bc7ca9e1d4a" providerId="LiveId" clId="{ADE3FE42-9606-4DA0-B48C-954D3637B9CC}" dt="2025-01-31T17:08:13.754" v="631" actId="1076"/>
          <ac:spMkLst>
            <pc:docMk/>
            <pc:sldMk cId="669586220" sldId="284"/>
            <ac:spMk id="17" creationId="{7C817728-EDC6-1BA3-BD86-A71DEBD9FEBE}"/>
          </ac:spMkLst>
        </pc:spChg>
        <pc:spChg chg="add mod">
          <ac:chgData name="Danny Traxler" userId="8d020bc7ca9e1d4a" providerId="LiveId" clId="{ADE3FE42-9606-4DA0-B48C-954D3637B9CC}" dt="2025-01-31T17:08:19.893" v="635" actId="20577"/>
          <ac:spMkLst>
            <pc:docMk/>
            <pc:sldMk cId="669586220" sldId="284"/>
            <ac:spMk id="18" creationId="{D06A1AD9-378E-AADD-B431-9CF8CACFFFEA}"/>
          </ac:spMkLst>
        </pc:spChg>
        <pc:grpChg chg="add del mod">
          <ac:chgData name="Danny Traxler" userId="8d020bc7ca9e1d4a" providerId="LiveId" clId="{ADE3FE42-9606-4DA0-B48C-954D3637B9CC}" dt="2025-01-31T17:05:10.607" v="609" actId="165"/>
          <ac:grpSpMkLst>
            <pc:docMk/>
            <pc:sldMk cId="669586220" sldId="284"/>
            <ac:grpSpMk id="8" creationId="{B5037B4E-A145-32B4-8FC0-2BAF4D6568F7}"/>
          </ac:grpSpMkLst>
        </pc:grpChg>
      </pc:sldChg>
      <pc:sldChg chg="addSp delSp modSp add mod ord modAnim">
        <pc:chgData name="Danny Traxler" userId="8d020bc7ca9e1d4a" providerId="LiveId" clId="{ADE3FE42-9606-4DA0-B48C-954D3637B9CC}" dt="2025-01-31T17:19:23.146" v="1112"/>
        <pc:sldMkLst>
          <pc:docMk/>
          <pc:sldMk cId="161241456" sldId="285"/>
        </pc:sldMkLst>
        <pc:spChg chg="mod">
          <ac:chgData name="Danny Traxler" userId="8d020bc7ca9e1d4a" providerId="LiveId" clId="{ADE3FE42-9606-4DA0-B48C-954D3637B9CC}" dt="2025-01-31T17:16:20.952" v="979" actId="1076"/>
          <ac:spMkLst>
            <pc:docMk/>
            <pc:sldMk cId="161241456" sldId="285"/>
            <ac:spMk id="3" creationId="{176B0E54-E0B3-9A2C-D79C-B07B959901CF}"/>
          </ac:spMkLst>
        </pc:spChg>
        <pc:spChg chg="mod topLvl">
          <ac:chgData name="Danny Traxler" userId="8d020bc7ca9e1d4a" providerId="LiveId" clId="{ADE3FE42-9606-4DA0-B48C-954D3637B9CC}" dt="2025-01-31T17:18:08.814" v="990" actId="165"/>
          <ac:spMkLst>
            <pc:docMk/>
            <pc:sldMk cId="161241456" sldId="285"/>
            <ac:spMk id="4" creationId="{3F9454B4-13DA-85E3-D64A-6A2D3760BC4A}"/>
          </ac:spMkLst>
        </pc:spChg>
        <pc:spChg chg="mod">
          <ac:chgData name="Danny Traxler" userId="8d020bc7ca9e1d4a" providerId="LiveId" clId="{ADE3FE42-9606-4DA0-B48C-954D3637B9CC}" dt="2025-01-31T17:18:33.376" v="1020" actId="20577"/>
          <ac:spMkLst>
            <pc:docMk/>
            <pc:sldMk cId="161241456" sldId="285"/>
            <ac:spMk id="5" creationId="{0DD65194-9D78-9814-8AE9-9DE61B052911}"/>
          </ac:spMkLst>
        </pc:spChg>
        <pc:spChg chg="mod topLvl">
          <ac:chgData name="Danny Traxler" userId="8d020bc7ca9e1d4a" providerId="LiveId" clId="{ADE3FE42-9606-4DA0-B48C-954D3637B9CC}" dt="2025-01-31T17:18:08.814" v="990" actId="165"/>
          <ac:spMkLst>
            <pc:docMk/>
            <pc:sldMk cId="161241456" sldId="285"/>
            <ac:spMk id="6" creationId="{4FB099D7-9700-F861-3E42-0C8A31A71400}"/>
          </ac:spMkLst>
        </pc:spChg>
        <pc:spChg chg="mod">
          <ac:chgData name="Danny Traxler" userId="8d020bc7ca9e1d4a" providerId="LiveId" clId="{ADE3FE42-9606-4DA0-B48C-954D3637B9CC}" dt="2025-01-31T17:17:13.818" v="986" actId="1076"/>
          <ac:spMkLst>
            <pc:docMk/>
            <pc:sldMk cId="161241456" sldId="285"/>
            <ac:spMk id="7" creationId="{F3396966-2DDF-0E5D-6FE6-978066A6ABA4}"/>
          </ac:spMkLst>
        </pc:spChg>
        <pc:spChg chg="add mod topLvl">
          <ac:chgData name="Danny Traxler" userId="8d020bc7ca9e1d4a" providerId="LiveId" clId="{ADE3FE42-9606-4DA0-B48C-954D3637B9CC}" dt="2025-01-31T17:18:08.814" v="990" actId="165"/>
          <ac:spMkLst>
            <pc:docMk/>
            <pc:sldMk cId="161241456" sldId="285"/>
            <ac:spMk id="8" creationId="{03984B4B-B163-F2BC-CAA9-53AC1ECB5FA3}"/>
          </ac:spMkLst>
        </pc:spChg>
        <pc:spChg chg="mod">
          <ac:chgData name="Danny Traxler" userId="8d020bc7ca9e1d4a" providerId="LiveId" clId="{ADE3FE42-9606-4DA0-B48C-954D3637B9CC}" dt="2025-01-31T17:18:46.462" v="1056" actId="20577"/>
          <ac:spMkLst>
            <pc:docMk/>
            <pc:sldMk cId="161241456" sldId="285"/>
            <ac:spMk id="9" creationId="{759E0D4C-78C8-530E-2538-1F0D8228D4EB}"/>
          </ac:spMkLst>
        </pc:spChg>
        <pc:spChg chg="mod topLvl">
          <ac:chgData name="Danny Traxler" userId="8d020bc7ca9e1d4a" providerId="LiveId" clId="{ADE3FE42-9606-4DA0-B48C-954D3637B9CC}" dt="2025-01-31T17:18:54.700" v="1079" actId="20577"/>
          <ac:spMkLst>
            <pc:docMk/>
            <pc:sldMk cId="161241456" sldId="285"/>
            <ac:spMk id="10" creationId="{452BE969-08A2-74A7-9B31-1A7681850A4C}"/>
          </ac:spMkLst>
        </pc:spChg>
        <pc:spChg chg="mod topLvl">
          <ac:chgData name="Danny Traxler" userId="8d020bc7ca9e1d4a" providerId="LiveId" clId="{ADE3FE42-9606-4DA0-B48C-954D3637B9CC}" dt="2025-01-31T17:18:08.814" v="990" actId="165"/>
          <ac:spMkLst>
            <pc:docMk/>
            <pc:sldMk cId="161241456" sldId="285"/>
            <ac:spMk id="11" creationId="{8F48026F-FBFB-959A-1B13-10B2B995AA7B}"/>
          </ac:spMkLst>
        </pc:spChg>
        <pc:spChg chg="mod topLvl">
          <ac:chgData name="Danny Traxler" userId="8d020bc7ca9e1d4a" providerId="LiveId" clId="{ADE3FE42-9606-4DA0-B48C-954D3637B9CC}" dt="2025-01-31T17:18:08.814" v="990" actId="165"/>
          <ac:spMkLst>
            <pc:docMk/>
            <pc:sldMk cId="161241456" sldId="285"/>
            <ac:spMk id="12" creationId="{F537B30B-D04F-59FA-0E0F-AF638D187E6E}"/>
          </ac:spMkLst>
        </pc:spChg>
        <pc:spChg chg="mod topLvl">
          <ac:chgData name="Danny Traxler" userId="8d020bc7ca9e1d4a" providerId="LiveId" clId="{ADE3FE42-9606-4DA0-B48C-954D3637B9CC}" dt="2025-01-31T17:18:08.814" v="990" actId="165"/>
          <ac:spMkLst>
            <pc:docMk/>
            <pc:sldMk cId="161241456" sldId="285"/>
            <ac:spMk id="13" creationId="{480B1AA0-CE76-5DA5-80ED-57A0F7B1DD1F}"/>
          </ac:spMkLst>
        </pc:spChg>
        <pc:spChg chg="mod topLvl">
          <ac:chgData name="Danny Traxler" userId="8d020bc7ca9e1d4a" providerId="LiveId" clId="{ADE3FE42-9606-4DA0-B48C-954D3637B9CC}" dt="2025-01-31T17:18:08.814" v="990" actId="165"/>
          <ac:spMkLst>
            <pc:docMk/>
            <pc:sldMk cId="161241456" sldId="285"/>
            <ac:spMk id="14" creationId="{E3F66FA6-75AF-21B3-CAC6-691D7799C49C}"/>
          </ac:spMkLst>
        </pc:spChg>
        <pc:spChg chg="add mod">
          <ac:chgData name="Danny Traxler" userId="8d020bc7ca9e1d4a" providerId="LiveId" clId="{ADE3FE42-9606-4DA0-B48C-954D3637B9CC}" dt="2025-01-31T17:19:04.167" v="1109" actId="20577"/>
          <ac:spMkLst>
            <pc:docMk/>
            <pc:sldMk cId="161241456" sldId="285"/>
            <ac:spMk id="15" creationId="{CA04DB8C-8CF7-E813-F04B-124C5CD8B1BB}"/>
          </ac:spMkLst>
        </pc:spChg>
        <pc:spChg chg="add mod topLvl">
          <ac:chgData name="Danny Traxler" userId="8d020bc7ca9e1d4a" providerId="LiveId" clId="{ADE3FE42-9606-4DA0-B48C-954D3637B9CC}" dt="2025-01-31T17:18:08.814" v="990" actId="165"/>
          <ac:spMkLst>
            <pc:docMk/>
            <pc:sldMk cId="161241456" sldId="285"/>
            <ac:spMk id="16" creationId="{7642DFB0-1A42-ABA2-82BE-60F1F6156B25}"/>
          </ac:spMkLst>
        </pc:spChg>
        <pc:spChg chg="mod topLvl">
          <ac:chgData name="Danny Traxler" userId="8d020bc7ca9e1d4a" providerId="LiveId" clId="{ADE3FE42-9606-4DA0-B48C-954D3637B9CC}" dt="2025-01-31T17:18:08.814" v="990" actId="165"/>
          <ac:spMkLst>
            <pc:docMk/>
            <pc:sldMk cId="161241456" sldId="285"/>
            <ac:spMk id="17" creationId="{969BA29C-85AE-E320-0C32-C5B19F2E3205}"/>
          </ac:spMkLst>
        </pc:spChg>
        <pc:spChg chg="mod">
          <ac:chgData name="Danny Traxler" userId="8d020bc7ca9e1d4a" providerId="LiveId" clId="{ADE3FE42-9606-4DA0-B48C-954D3637B9CC}" dt="2025-01-31T17:17:13.818" v="986" actId="1076"/>
          <ac:spMkLst>
            <pc:docMk/>
            <pc:sldMk cId="161241456" sldId="285"/>
            <ac:spMk id="18" creationId="{4C5DE551-18E9-765B-54AE-F79A8BAB1744}"/>
          </ac:spMkLst>
        </pc:spChg>
        <pc:spChg chg="add mod">
          <ac:chgData name="Danny Traxler" userId="8d020bc7ca9e1d4a" providerId="LiveId" clId="{ADE3FE42-9606-4DA0-B48C-954D3637B9CC}" dt="2025-01-31T17:18:14.197" v="992" actId="20577"/>
          <ac:spMkLst>
            <pc:docMk/>
            <pc:sldMk cId="161241456" sldId="285"/>
            <ac:spMk id="19" creationId="{2D217706-A8A5-651A-78CF-03C66DD7FA85}"/>
          </ac:spMkLst>
        </pc:spChg>
        <pc:grpChg chg="mod">
          <ac:chgData name="Danny Traxler" userId="8d020bc7ca9e1d4a" providerId="LiveId" clId="{ADE3FE42-9606-4DA0-B48C-954D3637B9CC}" dt="2025-01-31T17:18:02.477" v="989" actId="1076"/>
          <ac:grpSpMkLst>
            <pc:docMk/>
            <pc:sldMk cId="161241456" sldId="285"/>
            <ac:grpSpMk id="20" creationId="{CF825D17-D844-9590-F98F-E84FC64636F9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97CCD-4B61-1877-3E48-A8A489A0F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2C2DE7-928F-C65F-C6C9-C9F53FE99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F8FCD-6E80-C8B9-5D49-DA18F3A4D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A377D-66B1-71A1-1BB3-62BC7620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85212-5F11-6DBD-1A9B-31D99B25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5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0662A-C79C-8F59-2856-C98C693A7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E9FE27-1890-FE01-01B7-834C8BCBC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4C9ED-7178-D005-6F7C-DD7A20FDA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63B18-23C7-E173-3637-A384C2FA5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66A15-98D3-44E3-4A5A-383C70E33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3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E23F4C-3433-D1C8-A0B3-0AC8F747D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1823D-5970-0197-3F59-6B9F75129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35555-A4B6-619F-046A-42D8368DA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933F4-5305-5E74-E058-AFE4F4E97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CA510-C22E-D2E1-3023-3567ACF0A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7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E5657-2909-D1C9-B3C7-FB275BCB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3D656-2FCA-8FC6-A48D-637D586A5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8C6A1-96CF-A264-930E-15923F4A6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F1DA0-B9B6-1E6A-72D4-DD379BE56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5D57F-10D7-6F7E-0DC7-B8C1E8587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104FC-59AB-F368-1097-A174FF7BA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B637A-98BB-6108-B625-C8B40256D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A2524-CF66-46D0-7A86-E97B53010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8B277-8133-3B4D-1615-26B161359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B086F-04F1-5EBD-9DC6-B38B6AE91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4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8AD02-FF7E-25B1-F486-0CD3D8566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80C07-2E30-B194-C64D-2D6AD5337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39F35-8AF3-DE38-B139-01DB231BA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8C46C-FC95-78FC-3AD8-8EB7F19E1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B79EF-8D2B-AF8B-57C1-B87B42764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07654-5262-7D1F-0B0E-2A23B131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3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8791-E440-E5BF-4948-14D1ABFF6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D852F-C1F3-B670-6DBB-F9549BCDE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7BD2D-A8B9-9055-FF89-8F0D00526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656D29-0C11-D35F-DB92-D547482A3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60207-2063-6400-957A-E3FA41093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05D39C-C478-94FB-9582-43E31BB92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F36F6-E767-C21D-9404-57A049E13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4EF322-E528-1DC1-C246-3B9614DC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0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17B7B-C96F-BA7C-E7FD-7C295C738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1DDF80-76A7-473A-CC40-15622938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1F50E-EEC0-9829-D1F2-3C02674BF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009376-6DB7-6AE0-5C18-620D33B8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8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72E6BA-B9B8-BAEE-1AAF-E684C2CD1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3C1DC-26D6-7663-9F8A-A56B4D7A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BE97B-9F8F-1FEC-0E40-2B8C3AC4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9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FB4B3-2408-E2D2-17F8-53476AF71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FB786-5902-621F-B084-ADC884946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DD9BA-5EDB-9BB1-429E-BD8DCD20D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71145-B864-486D-B71A-78666B05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AA225-1B73-6D19-F646-C94D1C0D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DFF98-D3D9-8F0F-F638-8BA18DD8A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3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13BA-001E-479E-508B-B4A6AF271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3388F0-9822-3F77-5008-A5B5D3AD5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81AF5A-8A15-1C0E-96CE-6AECC2FCD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9D2F5-3570-E0BB-14A5-BB89F34D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18847-EA1C-29AD-D42D-98AD0FFB7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5FAE0-27EF-FC5F-2889-0EC808A6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7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65D1A1-AFB2-319F-D4B8-D568A6631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D4F90-44B7-12D9-6B97-CB2ABE9CC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8BF81-DD66-AA04-554E-69D2E4C3F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5DC7C-5BDB-4EF5-978F-2CB8373CAC3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035DD-E321-4092-1528-46CAC4B37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CF3F0-809D-4F7C-93E5-EF27FA1C6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aerial photo of brown mountain under gray sky">
            <a:extLst>
              <a:ext uri="{FF2B5EF4-FFF2-40B4-BE49-F238E27FC236}">
                <a16:creationId xmlns:a16="http://schemas.microsoft.com/office/drawing/2014/main" id="{F5F13F20-15DA-4228-7E63-D7EA320A8D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71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75B133-89EC-BACE-4E57-F95BE465D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6" y="1732576"/>
            <a:ext cx="10324508" cy="2563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141220-F448-0EBF-FE95-163003362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6" y="166242"/>
            <a:ext cx="10324508" cy="25631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3318A9-2D81-5FD0-F05B-234F27140E2B}"/>
              </a:ext>
            </a:extLst>
          </p:cNvPr>
          <p:cNvSpPr txBox="1"/>
          <p:nvPr/>
        </p:nvSpPr>
        <p:spPr>
          <a:xfrm>
            <a:off x="2353733" y="5354194"/>
            <a:ext cx="7484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CONTINUE IN TRUST</a:t>
            </a:r>
          </a:p>
        </p:txBody>
      </p:sp>
    </p:spTree>
    <p:extLst>
      <p:ext uri="{BB962C8B-B14F-4D97-AF65-F5344CB8AC3E}">
        <p14:creationId xmlns:p14="http://schemas.microsoft.com/office/powerpoint/2010/main" val="118690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E5970-B145-24B6-2ECC-B58928205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2CC79C-832A-91AD-533F-4BD0041CD332}"/>
              </a:ext>
            </a:extLst>
          </p:cNvPr>
          <p:cNvSpPr txBox="1"/>
          <p:nvPr/>
        </p:nvSpPr>
        <p:spPr>
          <a:xfrm>
            <a:off x="1921933" y="2028616"/>
            <a:ext cx="83481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TRUST IN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STEWARDSHIP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8523DA-504D-AF56-E3D3-62636C966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5" r="38847" b="13334"/>
          <a:stretch/>
        </p:blipFill>
        <p:spPr>
          <a:xfrm>
            <a:off x="5853777" y="6095999"/>
            <a:ext cx="48444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36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83A8E-537D-D6EA-2E2E-8A31A2A0B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5BC43A-0E2F-48EB-8E7A-ACF39EB5FAE4}"/>
              </a:ext>
            </a:extLst>
          </p:cNvPr>
          <p:cNvSpPr txBox="1"/>
          <p:nvPr/>
        </p:nvSpPr>
        <p:spPr>
          <a:xfrm>
            <a:off x="1921933" y="2274838"/>
            <a:ext cx="8348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Stewardship Of His</a:t>
            </a:r>
          </a:p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Blessings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3DE4DD-31EA-760A-84AE-8F6678D0F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5" r="38847" b="13334"/>
          <a:stretch/>
        </p:blipFill>
        <p:spPr>
          <a:xfrm>
            <a:off x="5853777" y="6095999"/>
            <a:ext cx="48444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68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35314-020F-22DA-CBA2-A62693D3D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1CB911-0BF5-FF89-98CE-D87ADCDC1665}"/>
              </a:ext>
            </a:extLst>
          </p:cNvPr>
          <p:cNvSpPr txBox="1"/>
          <p:nvPr/>
        </p:nvSpPr>
        <p:spPr>
          <a:xfrm>
            <a:off x="1921933" y="2274838"/>
            <a:ext cx="8348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Stewardship Through Our</a:t>
            </a:r>
          </a:p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Offerings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D4C898-6F66-8595-C071-698F2B809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5" r="38847" b="13334"/>
          <a:stretch/>
        </p:blipFill>
        <p:spPr>
          <a:xfrm>
            <a:off x="5853777" y="6095999"/>
            <a:ext cx="48444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32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C8CFD-2F5D-1FB8-1385-C2D1AABA5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6B0E54-E0B3-9A2C-D79C-B07B959901CF}"/>
              </a:ext>
            </a:extLst>
          </p:cNvPr>
          <p:cNvSpPr txBox="1"/>
          <p:nvPr/>
        </p:nvSpPr>
        <p:spPr>
          <a:xfrm>
            <a:off x="1936916" y="120327"/>
            <a:ext cx="8348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Four Ways To</a:t>
            </a:r>
          </a:p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Multiply God’s Gifts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F6B9C4-5880-B4B6-0976-CD8017546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5" r="38847" b="13334"/>
          <a:stretch/>
        </p:blipFill>
        <p:spPr>
          <a:xfrm>
            <a:off x="5853777" y="6095999"/>
            <a:ext cx="484446" cy="4572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F9454B4-13DA-85E3-D64A-6A2D3760BC4A}"/>
              </a:ext>
            </a:extLst>
          </p:cNvPr>
          <p:cNvSpPr/>
          <p:nvPr/>
        </p:nvSpPr>
        <p:spPr>
          <a:xfrm>
            <a:off x="1456535" y="3041470"/>
            <a:ext cx="1888067" cy="1769533"/>
          </a:xfrm>
          <a:prstGeom prst="ellipse">
            <a:avLst/>
          </a:prstGeom>
          <a:solidFill>
            <a:schemeClr val="accent1">
              <a:lumMod val="40000"/>
              <a:lumOff val="60000"/>
              <a:alpha val="73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D65194-9D78-9814-8AE9-9DE61B052911}"/>
              </a:ext>
            </a:extLst>
          </p:cNvPr>
          <p:cNvSpPr txBox="1"/>
          <p:nvPr/>
        </p:nvSpPr>
        <p:spPr>
          <a:xfrm>
            <a:off x="1554036" y="3449182"/>
            <a:ext cx="169306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WORK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DILIGENTLY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FB099D7-9700-F861-3E42-0C8A31A71400}"/>
              </a:ext>
            </a:extLst>
          </p:cNvPr>
          <p:cNvSpPr/>
          <p:nvPr/>
        </p:nvSpPr>
        <p:spPr>
          <a:xfrm>
            <a:off x="4083708" y="3024353"/>
            <a:ext cx="1888067" cy="1769533"/>
          </a:xfrm>
          <a:prstGeom prst="ellipse">
            <a:avLst/>
          </a:prstGeom>
          <a:solidFill>
            <a:schemeClr val="accent1">
              <a:lumMod val="40000"/>
              <a:lumOff val="60000"/>
              <a:alpha val="73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396966-2DDF-0E5D-6FE6-978066A6ABA4}"/>
              </a:ext>
            </a:extLst>
          </p:cNvPr>
          <p:cNvSpPr/>
          <p:nvPr/>
        </p:nvSpPr>
        <p:spPr>
          <a:xfrm>
            <a:off x="6759632" y="3043406"/>
            <a:ext cx="1888067" cy="1769533"/>
          </a:xfrm>
          <a:prstGeom prst="ellipse">
            <a:avLst/>
          </a:prstGeom>
          <a:solidFill>
            <a:schemeClr val="accent1">
              <a:lumMod val="40000"/>
              <a:lumOff val="60000"/>
              <a:alpha val="73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9E0D4C-78C8-530E-2538-1F0D8228D4EB}"/>
              </a:ext>
            </a:extLst>
          </p:cNvPr>
          <p:cNvSpPr txBox="1"/>
          <p:nvPr/>
        </p:nvSpPr>
        <p:spPr>
          <a:xfrm>
            <a:off x="4034956" y="3469188"/>
            <a:ext cx="19855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STEWARD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EFFICIENTLY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2BE969-08A2-74A7-9B31-1A7681850A4C}"/>
              </a:ext>
            </a:extLst>
          </p:cNvPr>
          <p:cNvSpPr txBox="1"/>
          <p:nvPr/>
        </p:nvSpPr>
        <p:spPr>
          <a:xfrm>
            <a:off x="6857136" y="3451118"/>
            <a:ext cx="169306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INVEST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WISELY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48026F-FBFB-959A-1B13-10B2B995AA7B}"/>
              </a:ext>
            </a:extLst>
          </p:cNvPr>
          <p:cNvSpPr/>
          <p:nvPr/>
        </p:nvSpPr>
        <p:spPr>
          <a:xfrm>
            <a:off x="1419187" y="3024353"/>
            <a:ext cx="491967" cy="4863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37B30B-D04F-59FA-0E0F-AF638D187E6E}"/>
              </a:ext>
            </a:extLst>
          </p:cNvPr>
          <p:cNvSpPr txBox="1"/>
          <p:nvPr/>
        </p:nvSpPr>
        <p:spPr>
          <a:xfrm>
            <a:off x="1509527" y="3082878"/>
            <a:ext cx="3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0B1AA0-CE76-5DA5-80ED-57A0F7B1DD1F}"/>
              </a:ext>
            </a:extLst>
          </p:cNvPr>
          <p:cNvSpPr/>
          <p:nvPr/>
        </p:nvSpPr>
        <p:spPr>
          <a:xfrm>
            <a:off x="4116794" y="3024353"/>
            <a:ext cx="491967" cy="4863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F66FA6-75AF-21B3-CAC6-691D7799C49C}"/>
              </a:ext>
            </a:extLst>
          </p:cNvPr>
          <p:cNvSpPr txBox="1"/>
          <p:nvPr/>
        </p:nvSpPr>
        <p:spPr>
          <a:xfrm>
            <a:off x="4207134" y="3082878"/>
            <a:ext cx="3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69BA29C-85AE-E320-0C32-C5B19F2E3205}"/>
              </a:ext>
            </a:extLst>
          </p:cNvPr>
          <p:cNvSpPr/>
          <p:nvPr/>
        </p:nvSpPr>
        <p:spPr>
          <a:xfrm>
            <a:off x="6845937" y="3043406"/>
            <a:ext cx="491967" cy="4863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5DE551-18E9-765B-54AE-F79A8BAB1744}"/>
              </a:ext>
            </a:extLst>
          </p:cNvPr>
          <p:cNvSpPr txBox="1"/>
          <p:nvPr/>
        </p:nvSpPr>
        <p:spPr>
          <a:xfrm>
            <a:off x="6936277" y="3101931"/>
            <a:ext cx="3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3984B4B-B163-F2BC-CAA9-53AC1ECB5FA3}"/>
              </a:ext>
            </a:extLst>
          </p:cNvPr>
          <p:cNvSpPr/>
          <p:nvPr/>
        </p:nvSpPr>
        <p:spPr>
          <a:xfrm>
            <a:off x="9369191" y="3122077"/>
            <a:ext cx="1888067" cy="1769533"/>
          </a:xfrm>
          <a:prstGeom prst="ellipse">
            <a:avLst/>
          </a:prstGeom>
          <a:solidFill>
            <a:schemeClr val="accent1">
              <a:lumMod val="40000"/>
              <a:lumOff val="60000"/>
              <a:alpha val="73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04DB8C-8CF7-E813-F04B-124C5CD8B1BB}"/>
              </a:ext>
            </a:extLst>
          </p:cNvPr>
          <p:cNvSpPr txBox="1"/>
          <p:nvPr/>
        </p:nvSpPr>
        <p:spPr>
          <a:xfrm>
            <a:off x="9466692" y="3529789"/>
            <a:ext cx="169306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GIVE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GENEROUSLY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642DFB0-1A42-ABA2-82BE-60F1F6156B25}"/>
              </a:ext>
            </a:extLst>
          </p:cNvPr>
          <p:cNvSpPr/>
          <p:nvPr/>
        </p:nvSpPr>
        <p:spPr>
          <a:xfrm>
            <a:off x="9331843" y="3104960"/>
            <a:ext cx="491967" cy="4863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217706-A8A5-651A-78CF-03C66DD7FA85}"/>
              </a:ext>
            </a:extLst>
          </p:cNvPr>
          <p:cNvSpPr txBox="1"/>
          <p:nvPr/>
        </p:nvSpPr>
        <p:spPr>
          <a:xfrm>
            <a:off x="9422183" y="3163485"/>
            <a:ext cx="3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124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  <p:bldP spid="13" grpId="0" animBg="1"/>
      <p:bldP spid="14" grpId="0"/>
      <p:bldP spid="17" grpId="0" animBg="1"/>
      <p:bldP spid="18" grpId="0"/>
      <p:bldP spid="8" grpId="0" animBg="1"/>
      <p:bldP spid="15" grpId="0"/>
      <p:bldP spid="16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85904-3357-B737-71B3-54176F215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0BBF9A-CDB6-D457-1ECD-8DAE2A8F8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6" y="2643552"/>
            <a:ext cx="10324508" cy="2563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804C4A-7C25-6E62-3AFC-7BD3D0D1B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6" y="1012549"/>
            <a:ext cx="10324508" cy="256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65E69-523A-EC5D-6BD4-DA2BB9430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123CDB-75F5-7F66-9C59-8FA5F9DDFFE9}"/>
              </a:ext>
            </a:extLst>
          </p:cNvPr>
          <p:cNvSpPr txBox="1"/>
          <p:nvPr/>
        </p:nvSpPr>
        <p:spPr>
          <a:xfrm>
            <a:off x="1921933" y="2028616"/>
            <a:ext cx="83481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TRUST WITH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SURRENDER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A70632-88ED-8E1E-16D7-7C6A46C6E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5" r="38847" b="13334"/>
          <a:stretch/>
        </p:blipFill>
        <p:spPr>
          <a:xfrm>
            <a:off x="5853777" y="6095999"/>
            <a:ext cx="48444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0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275E6-8352-728F-E5D2-42CB4AD56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6A2486-E541-7006-94A0-785B646DFCE4}"/>
              </a:ext>
            </a:extLst>
          </p:cNvPr>
          <p:cNvSpPr txBox="1"/>
          <p:nvPr/>
        </p:nvSpPr>
        <p:spPr>
          <a:xfrm>
            <a:off x="1921933" y="2274838"/>
            <a:ext cx="8348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The Person </a:t>
            </a:r>
          </a:p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Of Our Trust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D77257-9646-3241-B678-E4B4F36EE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5" r="38847" b="13334"/>
          <a:stretch/>
        </p:blipFill>
        <p:spPr>
          <a:xfrm>
            <a:off x="5853777" y="6095999"/>
            <a:ext cx="48444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28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89C11-C115-C5EE-8DC6-F1109E921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84B7B2-1B5C-337E-DD4B-B4A67B0D1BA8}"/>
              </a:ext>
            </a:extLst>
          </p:cNvPr>
          <p:cNvSpPr txBox="1"/>
          <p:nvPr/>
        </p:nvSpPr>
        <p:spPr>
          <a:xfrm>
            <a:off x="1921933" y="2274838"/>
            <a:ext cx="8348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The Place</a:t>
            </a:r>
          </a:p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Of Our Trust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64A599-0B96-0409-4F45-157B2880F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5" r="38847" b="13334"/>
          <a:stretch/>
        </p:blipFill>
        <p:spPr>
          <a:xfrm>
            <a:off x="5853777" y="6095999"/>
            <a:ext cx="48444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3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ABD8E-77BD-B613-02C4-EF445CEF8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B2B93D-A938-AF04-D0E2-009F3019DF91}"/>
              </a:ext>
            </a:extLst>
          </p:cNvPr>
          <p:cNvSpPr txBox="1"/>
          <p:nvPr/>
        </p:nvSpPr>
        <p:spPr>
          <a:xfrm>
            <a:off x="1921933" y="2274838"/>
            <a:ext cx="8348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The Process</a:t>
            </a:r>
          </a:p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Of Our Trust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7DD116-D627-1AAB-ACF8-1E567AF31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5" r="38847" b="13334"/>
          <a:stretch/>
        </p:blipFill>
        <p:spPr>
          <a:xfrm>
            <a:off x="5853777" y="6095999"/>
            <a:ext cx="48444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17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921EF-21AE-B37C-8997-28B9416D2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4A3C40-AA08-44D4-3C5B-C9B24967000F}"/>
              </a:ext>
            </a:extLst>
          </p:cNvPr>
          <p:cNvSpPr txBox="1"/>
          <p:nvPr/>
        </p:nvSpPr>
        <p:spPr>
          <a:xfrm>
            <a:off x="1921933" y="838201"/>
            <a:ext cx="834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Three Steps of Trust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5B97FB-59B0-ED1D-6F17-64BC60F89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5" r="38847" b="13334"/>
          <a:stretch/>
        </p:blipFill>
        <p:spPr>
          <a:xfrm>
            <a:off x="5853777" y="6095999"/>
            <a:ext cx="484446" cy="4572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F6C3164-FE62-FB75-0127-5F576D33A257}"/>
              </a:ext>
            </a:extLst>
          </p:cNvPr>
          <p:cNvSpPr/>
          <p:nvPr/>
        </p:nvSpPr>
        <p:spPr>
          <a:xfrm>
            <a:off x="1974264" y="3025507"/>
            <a:ext cx="1888067" cy="1769533"/>
          </a:xfrm>
          <a:prstGeom prst="ellipse">
            <a:avLst/>
          </a:prstGeom>
          <a:solidFill>
            <a:schemeClr val="accent1">
              <a:lumMod val="40000"/>
              <a:lumOff val="60000"/>
              <a:alpha val="73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9F843A-8DFF-74B6-C21B-60CF7F86DE91}"/>
              </a:ext>
            </a:extLst>
          </p:cNvPr>
          <p:cNvSpPr txBox="1"/>
          <p:nvPr/>
        </p:nvSpPr>
        <p:spPr>
          <a:xfrm>
            <a:off x="2071765" y="3433219"/>
            <a:ext cx="169306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DETHRONE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SELF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9C5055-6223-9909-DBD6-373E04D6E66B}"/>
              </a:ext>
            </a:extLst>
          </p:cNvPr>
          <p:cNvSpPr/>
          <p:nvPr/>
        </p:nvSpPr>
        <p:spPr>
          <a:xfrm>
            <a:off x="5151966" y="3049938"/>
            <a:ext cx="1888067" cy="1769533"/>
          </a:xfrm>
          <a:prstGeom prst="ellipse">
            <a:avLst/>
          </a:prstGeom>
          <a:solidFill>
            <a:schemeClr val="accent1">
              <a:lumMod val="40000"/>
              <a:lumOff val="60000"/>
              <a:alpha val="73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556875-B3E9-C5DD-76A8-EB32A72AEDA3}"/>
              </a:ext>
            </a:extLst>
          </p:cNvPr>
          <p:cNvSpPr/>
          <p:nvPr/>
        </p:nvSpPr>
        <p:spPr>
          <a:xfrm>
            <a:off x="8329668" y="3049938"/>
            <a:ext cx="1888067" cy="1769533"/>
          </a:xfrm>
          <a:prstGeom prst="ellipse">
            <a:avLst/>
          </a:prstGeom>
          <a:solidFill>
            <a:schemeClr val="accent1">
              <a:lumMod val="40000"/>
              <a:lumOff val="60000"/>
              <a:alpha val="73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95CAFA-B90B-C59B-C273-8CE79BD59BCF}"/>
              </a:ext>
            </a:extLst>
          </p:cNvPr>
          <p:cNvSpPr txBox="1"/>
          <p:nvPr/>
        </p:nvSpPr>
        <p:spPr>
          <a:xfrm>
            <a:off x="5103214" y="3494773"/>
            <a:ext cx="19855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ACKNOWLEDGE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GOD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B6F191-0C0F-5F0F-D0A9-3ABBB31E884C}"/>
              </a:ext>
            </a:extLst>
          </p:cNvPr>
          <p:cNvSpPr txBox="1"/>
          <p:nvPr/>
        </p:nvSpPr>
        <p:spPr>
          <a:xfrm>
            <a:off x="8427172" y="3457650"/>
            <a:ext cx="169306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FOLLOW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GOD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08E634-A448-CE20-C959-3097D8D489EF}"/>
              </a:ext>
            </a:extLst>
          </p:cNvPr>
          <p:cNvSpPr/>
          <p:nvPr/>
        </p:nvSpPr>
        <p:spPr>
          <a:xfrm>
            <a:off x="1936916" y="3008390"/>
            <a:ext cx="491967" cy="4863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3BE2FB-B4ED-6B02-072A-27EA49431DEF}"/>
              </a:ext>
            </a:extLst>
          </p:cNvPr>
          <p:cNvSpPr txBox="1"/>
          <p:nvPr/>
        </p:nvSpPr>
        <p:spPr>
          <a:xfrm>
            <a:off x="2027256" y="3066915"/>
            <a:ext cx="3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13C4D74-9706-AFEB-8648-FD85E88E6132}"/>
              </a:ext>
            </a:extLst>
          </p:cNvPr>
          <p:cNvSpPr/>
          <p:nvPr/>
        </p:nvSpPr>
        <p:spPr>
          <a:xfrm>
            <a:off x="5185052" y="3049938"/>
            <a:ext cx="491967" cy="4863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88A4B0-CCE0-4A70-8497-CC95213E0DD2}"/>
              </a:ext>
            </a:extLst>
          </p:cNvPr>
          <p:cNvSpPr txBox="1"/>
          <p:nvPr/>
        </p:nvSpPr>
        <p:spPr>
          <a:xfrm>
            <a:off x="5275392" y="3108463"/>
            <a:ext cx="3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C817728-EDC6-1BA3-BD86-A71DEBD9FEBE}"/>
              </a:ext>
            </a:extLst>
          </p:cNvPr>
          <p:cNvSpPr/>
          <p:nvPr/>
        </p:nvSpPr>
        <p:spPr>
          <a:xfrm>
            <a:off x="8415973" y="3049938"/>
            <a:ext cx="491967" cy="4863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6A1AD9-378E-AADD-B431-9CF8CACFFFEA}"/>
              </a:ext>
            </a:extLst>
          </p:cNvPr>
          <p:cNvSpPr txBox="1"/>
          <p:nvPr/>
        </p:nvSpPr>
        <p:spPr>
          <a:xfrm>
            <a:off x="8506313" y="3108463"/>
            <a:ext cx="31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6958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  <p:bldP spid="13" grpId="0" animBg="1"/>
      <p:bldP spid="14" grpId="0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1C052-2E7A-713A-5F2C-AD4B76684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BF5A27-6435-C5CE-8233-1ECD337892C4}"/>
              </a:ext>
            </a:extLst>
          </p:cNvPr>
          <p:cNvSpPr txBox="1"/>
          <p:nvPr/>
        </p:nvSpPr>
        <p:spPr>
          <a:xfrm>
            <a:off x="1921933" y="2028616"/>
            <a:ext cx="83481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TRUST WITH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SINCERITY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37E373-E626-5901-DEE6-49E1CF81C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5" r="38847" b="13334"/>
          <a:stretch/>
        </p:blipFill>
        <p:spPr>
          <a:xfrm>
            <a:off x="5853777" y="6095999"/>
            <a:ext cx="48444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4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B4723-896C-4F13-E35B-C8FC7C136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514208-5353-1223-BAE2-A9EFAD0D02E1}"/>
              </a:ext>
            </a:extLst>
          </p:cNvPr>
          <p:cNvSpPr txBox="1"/>
          <p:nvPr/>
        </p:nvSpPr>
        <p:spPr>
          <a:xfrm>
            <a:off x="1921933" y="2228671"/>
            <a:ext cx="834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Sincere In Humility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12B7E6-4FD1-1752-E98F-A497649B2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5" r="38847" b="13334"/>
          <a:stretch/>
        </p:blipFill>
        <p:spPr>
          <a:xfrm>
            <a:off x="5853777" y="6095999"/>
            <a:ext cx="48444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61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2931F-35F6-5584-7464-C3D684D5A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99AEF6-E8F9-1898-327B-C5CE71336977}"/>
              </a:ext>
            </a:extLst>
          </p:cNvPr>
          <p:cNvSpPr txBox="1"/>
          <p:nvPr/>
        </p:nvSpPr>
        <p:spPr>
          <a:xfrm>
            <a:off x="1921933" y="2228671"/>
            <a:ext cx="834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Sincere In Obedience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690426-191E-1766-B997-1983161C7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5" r="38847" b="13334"/>
          <a:stretch/>
        </p:blipFill>
        <p:spPr>
          <a:xfrm>
            <a:off x="5853777" y="6095999"/>
            <a:ext cx="48444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74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72</Words>
  <Application>Microsoft Office PowerPoint</Application>
  <PresentationFormat>Widescreen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Bahnschrift Light Condensed</vt:lpstr>
      <vt:lpstr>Bahnschrift SemiBold</vt:lpstr>
      <vt:lpstr>Bahnschrift SemiBold Condensed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Danny Traxler</dc:creator>
  <cp:lastModifiedBy>Danny Traxler</cp:lastModifiedBy>
  <cp:revision>5</cp:revision>
  <dcterms:created xsi:type="dcterms:W3CDTF">2025-01-04T19:54:03Z</dcterms:created>
  <dcterms:modified xsi:type="dcterms:W3CDTF">2025-01-31T17:20:09Z</dcterms:modified>
</cp:coreProperties>
</file>