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God’s Sufficient Grace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79470"/>
            <a:ext cx="12191999" cy="1899059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That We Might 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Experience God’s Grace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9B219A5-61C2-CAC8-CDDA-042DA5A65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1F934-FC87-8BD7-7DED-4ADF4D191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79470"/>
            <a:ext cx="12191999" cy="1899059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That We Might 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Experience God’s Power</a:t>
            </a:r>
          </a:p>
        </p:txBody>
      </p:sp>
    </p:spTree>
    <p:extLst>
      <p:ext uri="{BB962C8B-B14F-4D97-AF65-F5344CB8AC3E}">
        <p14:creationId xmlns:p14="http://schemas.microsoft.com/office/powerpoint/2010/main" val="99361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THE PRESENCE</a:t>
            </a:r>
            <a:b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OF TROUBLES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454757"/>
            <a:ext cx="12191999" cy="194848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Are Troubled 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By Trials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520659"/>
            <a:ext cx="12191999" cy="181668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Are Troubled 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With Temptations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PRAYER</a:t>
            </a:r>
            <a:b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OF TRUST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It Was An Urgent Prayer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It Was An Answered Prayer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PURPOSE</a:t>
            </a:r>
            <a:b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OF TRIALS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97092"/>
            <a:ext cx="12191999" cy="206381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That We Might Admit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Our Need For God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</TotalTime>
  <Words>102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Franklin Gothic Medium</vt:lpstr>
      <vt:lpstr>Georgia</vt:lpstr>
      <vt:lpstr>Wingdings 3</vt:lpstr>
      <vt:lpstr>Ion</vt:lpstr>
      <vt:lpstr>God’s Sufficient Grace</vt:lpstr>
      <vt:lpstr>THE PRESENCE OF TROUBLES</vt:lpstr>
      <vt:lpstr>We Are Troubled  By Trials</vt:lpstr>
      <vt:lpstr>We Are Troubled  With Temptations</vt:lpstr>
      <vt:lpstr>THE PRAYER OF TRUST</vt:lpstr>
      <vt:lpstr>It Was An Urgent Prayer</vt:lpstr>
      <vt:lpstr>It Was An Answered Prayer</vt:lpstr>
      <vt:lpstr>THE PURPOSE OF TRIALS</vt:lpstr>
      <vt:lpstr>That We Might Admit Our Need For God</vt:lpstr>
      <vt:lpstr>That We Might  Experience God’s Grace</vt:lpstr>
      <vt:lpstr>That We Might  Experience God’s Power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3</cp:revision>
  <dcterms:created xsi:type="dcterms:W3CDTF">2024-09-18T16:53:56Z</dcterms:created>
  <dcterms:modified xsi:type="dcterms:W3CDTF">2025-02-19T18:51:17Z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