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14"/>
  </p:notesMasterIdLst>
  <p:handoutMasterIdLst>
    <p:handoutMasterId r:id="rId15"/>
  </p:handoutMasterIdLst>
  <p:sldIdLst>
    <p:sldId id="267" r:id="rId2"/>
    <p:sldId id="268" r:id="rId3"/>
    <p:sldId id="270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80" r:id="rId12"/>
    <p:sldId id="27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91099-7EBE-4D12-B880-CCA6B38B92A6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36C10-A9D4-4995-9BAF-95FBD77A7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1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F4299-1721-48C6-878D-74296BE00D2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EF9EC-8318-4FF6-847E-A85BBD2B7E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19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7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576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16677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903024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6506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2/19/2025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7999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2/19/2025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3426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B874-E53C-42B9-98BA-0781B387246C}" type="datetime1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24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2F4-45D7-406A-9C33-75238E131A1E}" type="datetime1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011-4F7D-42D0-82E1-078A40B76F01}" type="datetime1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71FE-0FCC-47A4-B218-06AF00AFA70F}" type="datetime1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3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22A-A385-4013-8BC3-1C712ED98224}" type="datetime1">
              <a:rPr lang="en-US" smtClean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4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CD7-DDC2-4E28-B80E-11B3368F8846}" type="datetime1">
              <a:rPr lang="en-US" smtClean="0"/>
              <a:t>2/19/2025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7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D6B-0F0F-41E5-8A0F-FC2D7E2110E0}" type="datetime1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3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1A38-D70F-41CF-857C-945C6FF6B07D}" type="datetime1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28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6DC-D1E7-4668-A471-A46ECA2AE34F}" type="datetime1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59105C-FF30-8047-CDBB-B37E51FD87DC}"/>
              </a:ext>
            </a:extLst>
          </p:cNvPr>
          <p:cNvSpPr/>
          <p:nvPr userDrawn="1"/>
        </p:nvSpPr>
        <p:spPr bwMode="hidden">
          <a:xfrm>
            <a:off x="0" y="0"/>
            <a:ext cx="7315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0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3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C444FFE-4BDB-4301-83D8-FE8B25E7CF5A}" type="datetime1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16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0" y="5042023"/>
            <a:ext cx="8825658" cy="1169491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God’s Sufficient Grace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618887B-862A-59F7-00B3-1A5143A2B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06261"/>
            <a:ext cx="12191999" cy="64547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M I D W E E K   S e r v I c e</a:t>
            </a: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A613EF1B-9460-0678-CC4C-C9EFFBE87EEC}"/>
              </a:ext>
            </a:extLst>
          </p:cNvPr>
          <p:cNvSpPr txBox="1">
            <a:spLocks/>
          </p:cNvSpPr>
          <p:nvPr/>
        </p:nvSpPr>
        <p:spPr>
          <a:xfrm>
            <a:off x="-2" y="2089484"/>
            <a:ext cx="12191999" cy="13395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7200" b="1" dirty="0">
                <a:solidFill>
                  <a:schemeClr val="tx1"/>
                </a:solidFill>
              </a:rPr>
              <a:t>The Christ centered life</a:t>
            </a:r>
          </a:p>
        </p:txBody>
      </p:sp>
    </p:spTree>
    <p:extLst>
      <p:ext uri="{BB962C8B-B14F-4D97-AF65-F5344CB8AC3E}">
        <p14:creationId xmlns:p14="http://schemas.microsoft.com/office/powerpoint/2010/main" val="105187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79470"/>
            <a:ext cx="12191999" cy="1899059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That We Might </a:t>
            </a:r>
            <a:b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</a:br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Experience God’s Grace</a:t>
            </a:r>
          </a:p>
        </p:txBody>
      </p:sp>
    </p:spTree>
    <p:extLst>
      <p:ext uri="{BB962C8B-B14F-4D97-AF65-F5344CB8AC3E}">
        <p14:creationId xmlns:p14="http://schemas.microsoft.com/office/powerpoint/2010/main" val="80990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59B219A5-61C2-CAC8-CDDA-042DA5A651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1F934-FC87-8BD7-7DED-4ADF4D1914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79470"/>
            <a:ext cx="12191999" cy="1899059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That We Might </a:t>
            </a:r>
            <a:b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</a:br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Experience God’s Power</a:t>
            </a:r>
          </a:p>
        </p:txBody>
      </p:sp>
    </p:spTree>
    <p:extLst>
      <p:ext uri="{BB962C8B-B14F-4D97-AF65-F5344CB8AC3E}">
        <p14:creationId xmlns:p14="http://schemas.microsoft.com/office/powerpoint/2010/main" val="99361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263335"/>
            <a:ext cx="8825658" cy="2331329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CHRIST CENTERED LIFE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618887B-862A-59F7-00B3-1A5143A2B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4594664"/>
            <a:ext cx="8825658" cy="508494"/>
          </a:xfrm>
        </p:spPr>
        <p:txBody>
          <a:bodyPr/>
          <a:lstStyle/>
          <a:p>
            <a:pPr algn="ctr"/>
            <a:r>
              <a:rPr lang="en-US" b="1" dirty="0"/>
              <a:t>M I D W E E K   S E R V I C E</a:t>
            </a:r>
          </a:p>
        </p:txBody>
      </p:sp>
    </p:spTree>
    <p:extLst>
      <p:ext uri="{BB962C8B-B14F-4D97-AF65-F5344CB8AC3E}">
        <p14:creationId xmlns:p14="http://schemas.microsoft.com/office/powerpoint/2010/main" val="263974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67" y="2287583"/>
            <a:ext cx="8825658" cy="2282834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Franklin Gothic Medium" panose="020B0603020102020204" pitchFamily="34" charset="0"/>
                <a:cs typeface="Dubai Medium" panose="020B0603030403030204" pitchFamily="34" charset="-78"/>
              </a:rPr>
              <a:t>THE PRESENCE</a:t>
            </a:r>
            <a:br>
              <a:rPr lang="en-US" b="1" dirty="0">
                <a:solidFill>
                  <a:schemeClr val="tx1"/>
                </a:solidFill>
                <a:latin typeface="Franklin Gothic Medium" panose="020B0603020102020204" pitchFamily="34" charset="0"/>
                <a:cs typeface="Dubai Medium" panose="020B0603030403030204" pitchFamily="34" charset="-78"/>
              </a:rPr>
            </a:br>
            <a:r>
              <a:rPr lang="en-US" b="1" dirty="0">
                <a:solidFill>
                  <a:schemeClr val="tx1"/>
                </a:solidFill>
                <a:latin typeface="Franklin Gothic Medium" panose="020B0603020102020204" pitchFamily="34" charset="0"/>
                <a:cs typeface="Dubai Medium" panose="020B0603030403030204" pitchFamily="34" charset="-78"/>
              </a:rPr>
              <a:t>OF TROUBLES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4756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454757"/>
            <a:ext cx="12191999" cy="1948486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We Are Troubled </a:t>
            </a:r>
            <a:b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</a:br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By Trials</a:t>
            </a:r>
          </a:p>
        </p:txBody>
      </p:sp>
    </p:spTree>
    <p:extLst>
      <p:ext uri="{BB962C8B-B14F-4D97-AF65-F5344CB8AC3E}">
        <p14:creationId xmlns:p14="http://schemas.microsoft.com/office/powerpoint/2010/main" val="8719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520659"/>
            <a:ext cx="12191999" cy="1816681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We Are Troubled </a:t>
            </a:r>
            <a:b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</a:br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With Temptations</a:t>
            </a:r>
          </a:p>
        </p:txBody>
      </p:sp>
    </p:spTree>
    <p:extLst>
      <p:ext uri="{BB962C8B-B14F-4D97-AF65-F5344CB8AC3E}">
        <p14:creationId xmlns:p14="http://schemas.microsoft.com/office/powerpoint/2010/main" val="89703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287583"/>
            <a:ext cx="8825658" cy="2282834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PRAYER</a:t>
            </a:r>
            <a:b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</a:br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OF TRUST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6528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58291"/>
            <a:ext cx="12191999" cy="1141417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It Was An Urgent Prayer</a:t>
            </a:r>
          </a:p>
        </p:txBody>
      </p:sp>
    </p:spTree>
    <p:extLst>
      <p:ext uri="{BB962C8B-B14F-4D97-AF65-F5344CB8AC3E}">
        <p14:creationId xmlns:p14="http://schemas.microsoft.com/office/powerpoint/2010/main" val="48450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58291"/>
            <a:ext cx="12191999" cy="1141417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It Was An Answered Prayer</a:t>
            </a:r>
          </a:p>
        </p:txBody>
      </p:sp>
    </p:spTree>
    <p:extLst>
      <p:ext uri="{BB962C8B-B14F-4D97-AF65-F5344CB8AC3E}">
        <p14:creationId xmlns:p14="http://schemas.microsoft.com/office/powerpoint/2010/main" val="205992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287583"/>
            <a:ext cx="8825658" cy="2282834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PURPOSE</a:t>
            </a:r>
            <a:b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</a:br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OF TRIALS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3125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97092"/>
            <a:ext cx="12191999" cy="2063816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That We Might Admit</a:t>
            </a:r>
            <a:b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</a:br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Our Need For God</a:t>
            </a:r>
          </a:p>
        </p:txBody>
      </p:sp>
    </p:spTree>
    <p:extLst>
      <p:ext uri="{BB962C8B-B14F-4D97-AF65-F5344CB8AC3E}">
        <p14:creationId xmlns:p14="http://schemas.microsoft.com/office/powerpoint/2010/main" val="4280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215</TotalTime>
  <Words>102</Words>
  <Application>Microsoft Office PowerPoint</Application>
  <PresentationFormat>Widescreen</PresentationFormat>
  <Paragraphs>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Franklin Gothic Medium</vt:lpstr>
      <vt:lpstr>Georgia</vt:lpstr>
      <vt:lpstr>Wingdings 3</vt:lpstr>
      <vt:lpstr>Ion</vt:lpstr>
      <vt:lpstr>God’s Sufficient Grace</vt:lpstr>
      <vt:lpstr>THE PRESENCE OF TROUBLES</vt:lpstr>
      <vt:lpstr>We Are Troubled  By Trials</vt:lpstr>
      <vt:lpstr>We Are Troubled  With Temptations</vt:lpstr>
      <vt:lpstr>THE PRAYER OF TRUST</vt:lpstr>
      <vt:lpstr>It Was An Urgent Prayer</vt:lpstr>
      <vt:lpstr>It Was An Answered Prayer</vt:lpstr>
      <vt:lpstr>THE PURPOSE OF TRIALS</vt:lpstr>
      <vt:lpstr>That We Might Admit Our Need For God</vt:lpstr>
      <vt:lpstr>That We Might  Experience God’s Grace</vt:lpstr>
      <vt:lpstr>That We Might  Experience God’s Power</vt:lpstr>
      <vt:lpstr>THE CHRIST CENTERED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Danny Traxler</dc:creator>
  <cp:lastModifiedBy>Danny Traxler</cp:lastModifiedBy>
  <cp:revision>3</cp:revision>
  <dcterms:created xsi:type="dcterms:W3CDTF">2024-09-18T16:53:56Z</dcterms:created>
  <dcterms:modified xsi:type="dcterms:W3CDTF">2025-02-19T18:51:17Z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