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342D8ED2-6114-441F-B142-CDB07D6E3FAB}"/>
    <pc:docChg chg="delSld modSld">
      <pc:chgData name="Danny Traxler" userId="8d020bc7ca9e1d4a" providerId="LiveId" clId="{342D8ED2-6114-441F-B142-CDB07D6E3FAB}" dt="2025-02-26T19:19:14.947" v="489" actId="2696"/>
      <pc:docMkLst>
        <pc:docMk/>
      </pc:docMkLst>
      <pc:sldChg chg="modSp mod">
        <pc:chgData name="Danny Traxler" userId="8d020bc7ca9e1d4a" providerId="LiveId" clId="{342D8ED2-6114-441F-B142-CDB07D6E3FAB}" dt="2025-02-26T19:15:35.389" v="46" actId="6549"/>
        <pc:sldMkLst>
          <pc:docMk/>
          <pc:sldMk cId="2047561433" sldId="268"/>
        </pc:sldMkLst>
        <pc:spChg chg="mod">
          <ac:chgData name="Danny Traxler" userId="8d020bc7ca9e1d4a" providerId="LiveId" clId="{342D8ED2-6114-441F-B142-CDB07D6E3FAB}" dt="2025-02-26T19:15:35.389" v="46" actId="6549"/>
          <ac:spMkLst>
            <pc:docMk/>
            <pc:sldMk cId="2047561433" sldId="268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6:47.794" v="163" actId="1076"/>
        <pc:sldMkLst>
          <pc:docMk/>
          <pc:sldMk cId="87192032" sldId="270"/>
        </pc:sldMkLst>
        <pc:spChg chg="mod">
          <ac:chgData name="Danny Traxler" userId="8d020bc7ca9e1d4a" providerId="LiveId" clId="{342D8ED2-6114-441F-B142-CDB07D6E3FAB}" dt="2025-02-26T19:16:47.794" v="163" actId="1076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6:41.095" v="162" actId="1076"/>
        <pc:sldMkLst>
          <pc:docMk/>
          <pc:sldMk cId="897037470" sldId="271"/>
        </pc:sldMkLst>
        <pc:spChg chg="mod">
          <ac:chgData name="Danny Traxler" userId="8d020bc7ca9e1d4a" providerId="LiveId" clId="{342D8ED2-6114-441F-B142-CDB07D6E3FAB}" dt="2025-02-26T19:16:41.095" v="162" actId="1076"/>
          <ac:spMkLst>
            <pc:docMk/>
            <pc:sldMk cId="897037470" sldId="271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7:05.040" v="202" actId="6549"/>
        <pc:sldMkLst>
          <pc:docMk/>
          <pc:sldMk cId="3865288838" sldId="273"/>
        </pc:sldMkLst>
        <pc:spChg chg="mod">
          <ac:chgData name="Danny Traxler" userId="8d020bc7ca9e1d4a" providerId="LiveId" clId="{342D8ED2-6114-441F-B142-CDB07D6E3FAB}" dt="2025-02-26T19:17:05.040" v="202" actId="6549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7:29.149" v="252" actId="1076"/>
        <pc:sldMkLst>
          <pc:docMk/>
          <pc:sldMk cId="484508751" sldId="274"/>
        </pc:sldMkLst>
        <pc:spChg chg="mod">
          <ac:chgData name="Danny Traxler" userId="8d020bc7ca9e1d4a" providerId="LiveId" clId="{342D8ED2-6114-441F-B142-CDB07D6E3FAB}" dt="2025-02-26T19:17:29.149" v="252" actId="1076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7:51.706" v="303" actId="20577"/>
        <pc:sldMkLst>
          <pc:docMk/>
          <pc:sldMk cId="2059922909" sldId="275"/>
        </pc:sldMkLst>
        <pc:spChg chg="mod">
          <ac:chgData name="Danny Traxler" userId="8d020bc7ca9e1d4a" providerId="LiveId" clId="{342D8ED2-6114-441F-B142-CDB07D6E3FAB}" dt="2025-02-26T19:17:51.706" v="303" actId="20577"/>
          <ac:spMkLst>
            <pc:docMk/>
            <pc:sldMk cId="2059922909" sldId="275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8:09.254" v="343" actId="6549"/>
        <pc:sldMkLst>
          <pc:docMk/>
          <pc:sldMk cId="1731252947" sldId="276"/>
        </pc:sldMkLst>
        <pc:spChg chg="mod">
          <ac:chgData name="Danny Traxler" userId="8d020bc7ca9e1d4a" providerId="LiveId" clId="{342D8ED2-6114-441F-B142-CDB07D6E3FAB}" dt="2025-02-26T19:18:09.254" v="343" actId="6549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8:37.830" v="413" actId="1076"/>
        <pc:sldMkLst>
          <pc:docMk/>
          <pc:sldMk cId="428057408" sldId="277"/>
        </pc:sldMkLst>
        <pc:spChg chg="mod">
          <ac:chgData name="Danny Traxler" userId="8d020bc7ca9e1d4a" providerId="LiveId" clId="{342D8ED2-6114-441F-B142-CDB07D6E3FAB}" dt="2025-02-26T19:18:37.830" v="413" actId="1076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342D8ED2-6114-441F-B142-CDB07D6E3FAB}" dt="2025-02-26T19:19:01.694" v="488" actId="6549"/>
        <pc:sldMkLst>
          <pc:docMk/>
          <pc:sldMk cId="809903373" sldId="278"/>
        </pc:sldMkLst>
        <pc:spChg chg="mod">
          <ac:chgData name="Danny Traxler" userId="8d020bc7ca9e1d4a" providerId="LiveId" clId="{342D8ED2-6114-441F-B142-CDB07D6E3FAB}" dt="2025-02-26T19:19:01.694" v="488" actId="6549"/>
          <ac:spMkLst>
            <pc:docMk/>
            <pc:sldMk cId="809903373" sldId="278"/>
            <ac:spMk id="2" creationId="{00000000-0000-0000-0000-000000000000}"/>
          </ac:spMkLst>
        </pc:spChg>
      </pc:sldChg>
      <pc:sldChg chg="del">
        <pc:chgData name="Danny Traxler" userId="8d020bc7ca9e1d4a" providerId="LiveId" clId="{342D8ED2-6114-441F-B142-CDB07D6E3FAB}" dt="2025-02-26T19:19:14.947" v="489" actId="2696"/>
        <pc:sldMkLst>
          <pc:docMk/>
          <pc:sldMk cId="99361669" sldId="28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Christ Living Through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79470"/>
            <a:ext cx="12191999" cy="1899059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Are Sealed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Until Our Redemption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A PLANNED GLORIFICATION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In The Final Dispensation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4830"/>
            <a:ext cx="12191999" cy="908340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 Predestined Glorification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 PERSONAL SALVATION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Truth Must Be Heard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Truth Must Be Received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 PERMANENT SEALING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397092"/>
            <a:ext cx="12191999" cy="206381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We Are Sealed 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82</Words>
  <Application>Microsoft Office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Franklin Gothic Medium</vt:lpstr>
      <vt:lpstr>Georgia</vt:lpstr>
      <vt:lpstr>Wingdings 3</vt:lpstr>
      <vt:lpstr>Ion</vt:lpstr>
      <vt:lpstr>Christ Living Through You</vt:lpstr>
      <vt:lpstr>A PLANNED GLORIFICATION</vt:lpstr>
      <vt:lpstr>In The Final Dispensation</vt:lpstr>
      <vt:lpstr>A Predestined Glorification</vt:lpstr>
      <vt:lpstr>A PERSONAL SALVATION</vt:lpstr>
      <vt:lpstr>Truth Must Be Heard</vt:lpstr>
      <vt:lpstr>Truth Must Be Received</vt:lpstr>
      <vt:lpstr>A PERMANENT SEALING</vt:lpstr>
      <vt:lpstr>We Are Sealed  By The Holy Spirit</vt:lpstr>
      <vt:lpstr>We Are Sealed Until Our Redemption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4</cp:revision>
  <dcterms:created xsi:type="dcterms:W3CDTF">2024-09-18T16:53:56Z</dcterms:created>
  <dcterms:modified xsi:type="dcterms:W3CDTF">2025-02-26T19:19:25Z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