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68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5892B225-CAC6-4BFA-B19C-B0992CF73DC8}"/>
    <pc:docChg chg="modSld">
      <pc:chgData name="Danny Traxler" userId="8d020bc7ca9e1d4a" providerId="LiveId" clId="{5892B225-CAC6-4BFA-B19C-B0992CF73DC8}" dt="2025-03-05T19:33:10.949" v="426" actId="1076"/>
      <pc:docMkLst>
        <pc:docMk/>
      </pc:docMkLst>
      <pc:sldChg chg="modSp mod">
        <pc:chgData name="Danny Traxler" userId="8d020bc7ca9e1d4a" providerId="LiveId" clId="{5892B225-CAC6-4BFA-B19C-B0992CF73DC8}" dt="2025-03-05T19:29:46.578" v="43" actId="6549"/>
        <pc:sldMkLst>
          <pc:docMk/>
          <pc:sldMk cId="2047561433" sldId="268"/>
        </pc:sldMkLst>
        <pc:spChg chg="mod">
          <ac:chgData name="Danny Traxler" userId="8d020bc7ca9e1d4a" providerId="LiveId" clId="{5892B225-CAC6-4BFA-B19C-B0992CF73DC8}" dt="2025-03-05T19:29:46.578" v="43" actId="6549"/>
          <ac:spMkLst>
            <pc:docMk/>
            <pc:sldMk cId="2047561433" sldId="268"/>
            <ac:spMk id="2" creationId="{00000000-0000-0000-0000-000000000000}"/>
          </ac:spMkLst>
        </pc:spChg>
      </pc:sldChg>
      <pc:sldChg chg="modSp mod">
        <pc:chgData name="Danny Traxler" userId="8d020bc7ca9e1d4a" providerId="LiveId" clId="{5892B225-CAC6-4BFA-B19C-B0992CF73DC8}" dt="2025-03-05T19:30:05.451" v="79" actId="6549"/>
        <pc:sldMkLst>
          <pc:docMk/>
          <pc:sldMk cId="87192032" sldId="270"/>
        </pc:sldMkLst>
        <pc:spChg chg="mod">
          <ac:chgData name="Danny Traxler" userId="8d020bc7ca9e1d4a" providerId="LiveId" clId="{5892B225-CAC6-4BFA-B19C-B0992CF73DC8}" dt="2025-03-05T19:30:05.451" v="79" actId="6549"/>
          <ac:spMkLst>
            <pc:docMk/>
            <pc:sldMk cId="87192032" sldId="270"/>
            <ac:spMk id="2" creationId="{00000000-0000-0000-0000-000000000000}"/>
          </ac:spMkLst>
        </pc:spChg>
      </pc:sldChg>
      <pc:sldChg chg="modSp mod">
        <pc:chgData name="Danny Traxler" userId="8d020bc7ca9e1d4a" providerId="LiveId" clId="{5892B225-CAC6-4BFA-B19C-B0992CF73DC8}" dt="2025-03-05T19:30:20.537" v="115" actId="6549"/>
        <pc:sldMkLst>
          <pc:docMk/>
          <pc:sldMk cId="897037470" sldId="271"/>
        </pc:sldMkLst>
        <pc:spChg chg="mod">
          <ac:chgData name="Danny Traxler" userId="8d020bc7ca9e1d4a" providerId="LiveId" clId="{5892B225-CAC6-4BFA-B19C-B0992CF73DC8}" dt="2025-03-05T19:30:20.537" v="115" actId="6549"/>
          <ac:spMkLst>
            <pc:docMk/>
            <pc:sldMk cId="897037470" sldId="271"/>
            <ac:spMk id="2" creationId="{00000000-0000-0000-0000-000000000000}"/>
          </ac:spMkLst>
        </pc:spChg>
      </pc:sldChg>
      <pc:sldChg chg="modSp mod">
        <pc:chgData name="Danny Traxler" userId="8d020bc7ca9e1d4a" providerId="LiveId" clId="{5892B225-CAC6-4BFA-B19C-B0992CF73DC8}" dt="2025-03-05T19:30:39.366" v="156" actId="6549"/>
        <pc:sldMkLst>
          <pc:docMk/>
          <pc:sldMk cId="3865288838" sldId="273"/>
        </pc:sldMkLst>
        <pc:spChg chg="mod">
          <ac:chgData name="Danny Traxler" userId="8d020bc7ca9e1d4a" providerId="LiveId" clId="{5892B225-CAC6-4BFA-B19C-B0992CF73DC8}" dt="2025-03-05T19:30:39.366" v="156" actId="6549"/>
          <ac:spMkLst>
            <pc:docMk/>
            <pc:sldMk cId="3865288838" sldId="273"/>
            <ac:spMk id="2" creationId="{00000000-0000-0000-0000-000000000000}"/>
          </ac:spMkLst>
        </pc:spChg>
      </pc:sldChg>
      <pc:sldChg chg="modSp mod">
        <pc:chgData name="Danny Traxler" userId="8d020bc7ca9e1d4a" providerId="LiveId" clId="{5892B225-CAC6-4BFA-B19C-B0992CF73DC8}" dt="2025-03-05T19:30:57.554" v="205" actId="6549"/>
        <pc:sldMkLst>
          <pc:docMk/>
          <pc:sldMk cId="484508751" sldId="274"/>
        </pc:sldMkLst>
        <pc:spChg chg="mod">
          <ac:chgData name="Danny Traxler" userId="8d020bc7ca9e1d4a" providerId="LiveId" clId="{5892B225-CAC6-4BFA-B19C-B0992CF73DC8}" dt="2025-03-05T19:30:57.554" v="205" actId="6549"/>
          <ac:spMkLst>
            <pc:docMk/>
            <pc:sldMk cId="484508751" sldId="274"/>
            <ac:spMk id="2" creationId="{00000000-0000-0000-0000-000000000000}"/>
          </ac:spMkLst>
        </pc:spChg>
      </pc:sldChg>
      <pc:sldChg chg="modSp mod">
        <pc:chgData name="Danny Traxler" userId="8d020bc7ca9e1d4a" providerId="LiveId" clId="{5892B225-CAC6-4BFA-B19C-B0992CF73DC8}" dt="2025-03-05T19:31:22.685" v="257" actId="6549"/>
        <pc:sldMkLst>
          <pc:docMk/>
          <pc:sldMk cId="2059922909" sldId="275"/>
        </pc:sldMkLst>
        <pc:spChg chg="mod">
          <ac:chgData name="Danny Traxler" userId="8d020bc7ca9e1d4a" providerId="LiveId" clId="{5892B225-CAC6-4BFA-B19C-B0992CF73DC8}" dt="2025-03-05T19:31:22.685" v="257" actId="6549"/>
          <ac:spMkLst>
            <pc:docMk/>
            <pc:sldMk cId="2059922909" sldId="275"/>
            <ac:spMk id="2" creationId="{00000000-0000-0000-0000-000000000000}"/>
          </ac:spMkLst>
        </pc:spChg>
      </pc:sldChg>
      <pc:sldChg chg="modSp mod">
        <pc:chgData name="Danny Traxler" userId="8d020bc7ca9e1d4a" providerId="LiveId" clId="{5892B225-CAC6-4BFA-B19C-B0992CF73DC8}" dt="2025-03-05T19:31:51.476" v="300" actId="6549"/>
        <pc:sldMkLst>
          <pc:docMk/>
          <pc:sldMk cId="1731252947" sldId="276"/>
        </pc:sldMkLst>
        <pc:spChg chg="mod">
          <ac:chgData name="Danny Traxler" userId="8d020bc7ca9e1d4a" providerId="LiveId" clId="{5892B225-CAC6-4BFA-B19C-B0992CF73DC8}" dt="2025-03-05T19:31:51.476" v="300" actId="6549"/>
          <ac:spMkLst>
            <pc:docMk/>
            <pc:sldMk cId="1731252947" sldId="276"/>
            <ac:spMk id="2" creationId="{00000000-0000-0000-0000-000000000000}"/>
          </ac:spMkLst>
        </pc:spChg>
      </pc:sldChg>
      <pc:sldChg chg="modSp mod">
        <pc:chgData name="Danny Traxler" userId="8d020bc7ca9e1d4a" providerId="LiveId" clId="{5892B225-CAC6-4BFA-B19C-B0992CF73DC8}" dt="2025-03-05T19:32:43.824" v="370" actId="1076"/>
        <pc:sldMkLst>
          <pc:docMk/>
          <pc:sldMk cId="428057408" sldId="277"/>
        </pc:sldMkLst>
        <pc:spChg chg="mod">
          <ac:chgData name="Danny Traxler" userId="8d020bc7ca9e1d4a" providerId="LiveId" clId="{5892B225-CAC6-4BFA-B19C-B0992CF73DC8}" dt="2025-03-05T19:32:43.824" v="370" actId="1076"/>
          <ac:spMkLst>
            <pc:docMk/>
            <pc:sldMk cId="428057408" sldId="277"/>
            <ac:spMk id="2" creationId="{00000000-0000-0000-0000-000000000000}"/>
          </ac:spMkLst>
        </pc:spChg>
      </pc:sldChg>
      <pc:sldChg chg="modSp mod">
        <pc:chgData name="Danny Traxler" userId="8d020bc7ca9e1d4a" providerId="LiveId" clId="{5892B225-CAC6-4BFA-B19C-B0992CF73DC8}" dt="2025-03-05T19:33:10.949" v="426" actId="1076"/>
        <pc:sldMkLst>
          <pc:docMk/>
          <pc:sldMk cId="809903373" sldId="278"/>
        </pc:sldMkLst>
        <pc:spChg chg="mod">
          <ac:chgData name="Danny Traxler" userId="8d020bc7ca9e1d4a" providerId="LiveId" clId="{5892B225-CAC6-4BFA-B19C-B0992CF73DC8}" dt="2025-03-05T19:33:10.949" v="426" actId="1076"/>
          <ac:spMkLst>
            <pc:docMk/>
            <pc:sldMk cId="809903373" sldId="278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576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667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03024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650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799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342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4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4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7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8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59105C-FF30-8047-CDBB-B37E51FD87DC}"/>
              </a:ext>
            </a:extLst>
          </p:cNvPr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0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16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0" y="5042023"/>
            <a:ext cx="8825658" cy="116949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Pursuing the Heavenly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06261"/>
            <a:ext cx="12191999" cy="64547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M I D W E E K   S e r v I c e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A613EF1B-9460-0678-CC4C-C9EFFBE87EEC}"/>
              </a:ext>
            </a:extLst>
          </p:cNvPr>
          <p:cNvSpPr txBox="1">
            <a:spLocks/>
          </p:cNvSpPr>
          <p:nvPr/>
        </p:nvSpPr>
        <p:spPr>
          <a:xfrm>
            <a:off x="-2" y="2089484"/>
            <a:ext cx="12191999" cy="13395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7200" b="1" dirty="0">
                <a:solidFill>
                  <a:schemeClr val="tx1"/>
                </a:solidFill>
              </a:rPr>
              <a:t>The Christ centered life</a:t>
            </a: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02633"/>
            <a:ext cx="12191999" cy="852734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Forsake the Old Life</a:t>
            </a:r>
          </a:p>
        </p:txBody>
      </p:sp>
    </p:spTree>
    <p:extLst>
      <p:ext uri="{BB962C8B-B14F-4D97-AF65-F5344CB8AC3E}">
        <p14:creationId xmlns:p14="http://schemas.microsoft.com/office/powerpoint/2010/main" val="8099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63335"/>
            <a:ext cx="8825658" cy="2331329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CHRIST CENTERED LIFE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594664"/>
            <a:ext cx="8825658" cy="508494"/>
          </a:xfrm>
        </p:spPr>
        <p:txBody>
          <a:bodyPr/>
          <a:lstStyle/>
          <a:p>
            <a:pPr algn="ctr"/>
            <a:r>
              <a:rPr lang="en-US" b="1" dirty="0"/>
              <a:t>M I D W E E K   S E R V I C E</a:t>
            </a:r>
          </a:p>
        </p:txBody>
      </p:sp>
    </p:spTree>
    <p:extLst>
      <p:ext uri="{BB962C8B-B14F-4D97-AF65-F5344CB8AC3E}">
        <p14:creationId xmlns:p14="http://schemas.microsoft.com/office/powerpoint/2010/main" val="263974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67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Franklin Gothic Medium" panose="020B0603020102020204" pitchFamily="34" charset="0"/>
                <a:cs typeface="Dubai Medium" panose="020B0603030403030204" pitchFamily="34" charset="-78"/>
              </a:rPr>
              <a:t>PURSUE A NEW POSITION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4756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6651"/>
            <a:ext cx="12191999" cy="92469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In The Resurrection</a:t>
            </a:r>
          </a:p>
        </p:txBody>
      </p:sp>
    </p:spTree>
    <p:extLst>
      <p:ext uri="{BB962C8B-B14F-4D97-AF65-F5344CB8AC3E}">
        <p14:creationId xmlns:p14="http://schemas.microsoft.com/office/powerpoint/2010/main" val="8719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74830"/>
            <a:ext cx="12191999" cy="908340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In Christ</a:t>
            </a:r>
          </a:p>
        </p:txBody>
      </p:sp>
    </p:spTree>
    <p:extLst>
      <p:ext uri="{BB962C8B-B14F-4D97-AF65-F5344CB8AC3E}">
        <p14:creationId xmlns:p14="http://schemas.microsoft.com/office/powerpoint/2010/main" val="89703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PURSUE A NEW POSITION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652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49027"/>
            <a:ext cx="12191999" cy="959946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Pursuit of Heavenly Things</a:t>
            </a:r>
          </a:p>
        </p:txBody>
      </p:sp>
    </p:spTree>
    <p:extLst>
      <p:ext uri="{BB962C8B-B14F-4D97-AF65-F5344CB8AC3E}">
        <p14:creationId xmlns:p14="http://schemas.microsoft.com/office/powerpoint/2010/main" val="48450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81978"/>
            <a:ext cx="12191999" cy="894043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Promise of Heavenly Things</a:t>
            </a:r>
          </a:p>
        </p:txBody>
      </p:sp>
    </p:spTree>
    <p:extLst>
      <p:ext uri="{BB962C8B-B14F-4D97-AF65-F5344CB8AC3E}">
        <p14:creationId xmlns:p14="http://schemas.microsoft.com/office/powerpoint/2010/main" val="20599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PURSUE A NEW PERSPECTIVE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3125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13046"/>
            <a:ext cx="12191999" cy="1031908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Focus on the New Life</a:t>
            </a:r>
          </a:p>
        </p:txBody>
      </p:sp>
    </p:spTree>
    <p:extLst>
      <p:ext uri="{BB962C8B-B14F-4D97-AF65-F5344CB8AC3E}">
        <p14:creationId xmlns:p14="http://schemas.microsoft.com/office/powerpoint/2010/main" val="4280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227</TotalTime>
  <Words>78</Words>
  <Application>Microsoft Office PowerPoint</Application>
  <PresentationFormat>Widescreen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Franklin Gothic Medium</vt:lpstr>
      <vt:lpstr>Georgia</vt:lpstr>
      <vt:lpstr>Wingdings 3</vt:lpstr>
      <vt:lpstr>Ion</vt:lpstr>
      <vt:lpstr>Pursuing the Heavenly</vt:lpstr>
      <vt:lpstr>PURSUE A NEW POSITION</vt:lpstr>
      <vt:lpstr>In The Resurrection</vt:lpstr>
      <vt:lpstr>In Christ</vt:lpstr>
      <vt:lpstr>PURSUE A NEW POSITION</vt:lpstr>
      <vt:lpstr>The Pursuit of Heavenly Things</vt:lpstr>
      <vt:lpstr>The Promise of Heavenly Things</vt:lpstr>
      <vt:lpstr>PURSUE A NEW PERSPECTIVE</vt:lpstr>
      <vt:lpstr>Focus on the New Life</vt:lpstr>
      <vt:lpstr>Forsake the Old Life</vt:lpstr>
      <vt:lpstr>THE CHRIST CENTERED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5</cp:revision>
  <dcterms:created xsi:type="dcterms:W3CDTF">2024-09-18T16:53:56Z</dcterms:created>
  <dcterms:modified xsi:type="dcterms:W3CDTF">2025-03-05T19:33:29Z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