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267" r:id="rId2"/>
    <p:sldId id="268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Traxler" userId="8d020bc7ca9e1d4a" providerId="LiveId" clId="{5892B225-CAC6-4BFA-B19C-B0992CF73DC8}"/>
    <pc:docChg chg="modSld">
      <pc:chgData name="Danny Traxler" userId="8d020bc7ca9e1d4a" providerId="LiveId" clId="{5892B225-CAC6-4BFA-B19C-B0992CF73DC8}" dt="2025-03-05T19:33:10.949" v="426" actId="1076"/>
      <pc:docMkLst>
        <pc:docMk/>
      </pc:docMkLst>
      <pc:sldChg chg="modSp mod">
        <pc:chgData name="Danny Traxler" userId="8d020bc7ca9e1d4a" providerId="LiveId" clId="{5892B225-CAC6-4BFA-B19C-B0992CF73DC8}" dt="2025-03-05T19:29:46.578" v="43" actId="6549"/>
        <pc:sldMkLst>
          <pc:docMk/>
          <pc:sldMk cId="2047561433" sldId="268"/>
        </pc:sldMkLst>
        <pc:spChg chg="mod">
          <ac:chgData name="Danny Traxler" userId="8d020bc7ca9e1d4a" providerId="LiveId" clId="{5892B225-CAC6-4BFA-B19C-B0992CF73DC8}" dt="2025-03-05T19:29:46.578" v="43" actId="6549"/>
          <ac:spMkLst>
            <pc:docMk/>
            <pc:sldMk cId="2047561433" sldId="268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0:05.451" v="79" actId="6549"/>
        <pc:sldMkLst>
          <pc:docMk/>
          <pc:sldMk cId="87192032" sldId="270"/>
        </pc:sldMkLst>
        <pc:spChg chg="mod">
          <ac:chgData name="Danny Traxler" userId="8d020bc7ca9e1d4a" providerId="LiveId" clId="{5892B225-CAC6-4BFA-B19C-B0992CF73DC8}" dt="2025-03-05T19:30:05.451" v="79" actId="6549"/>
          <ac:spMkLst>
            <pc:docMk/>
            <pc:sldMk cId="87192032" sldId="270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0:20.537" v="115" actId="6549"/>
        <pc:sldMkLst>
          <pc:docMk/>
          <pc:sldMk cId="897037470" sldId="271"/>
        </pc:sldMkLst>
        <pc:spChg chg="mod">
          <ac:chgData name="Danny Traxler" userId="8d020bc7ca9e1d4a" providerId="LiveId" clId="{5892B225-CAC6-4BFA-B19C-B0992CF73DC8}" dt="2025-03-05T19:30:20.537" v="115" actId="6549"/>
          <ac:spMkLst>
            <pc:docMk/>
            <pc:sldMk cId="897037470" sldId="271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0:39.366" v="156" actId="6549"/>
        <pc:sldMkLst>
          <pc:docMk/>
          <pc:sldMk cId="3865288838" sldId="273"/>
        </pc:sldMkLst>
        <pc:spChg chg="mod">
          <ac:chgData name="Danny Traxler" userId="8d020bc7ca9e1d4a" providerId="LiveId" clId="{5892B225-CAC6-4BFA-B19C-B0992CF73DC8}" dt="2025-03-05T19:30:39.366" v="156" actId="6549"/>
          <ac:spMkLst>
            <pc:docMk/>
            <pc:sldMk cId="3865288838" sldId="273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0:57.554" v="205" actId="6549"/>
        <pc:sldMkLst>
          <pc:docMk/>
          <pc:sldMk cId="484508751" sldId="274"/>
        </pc:sldMkLst>
        <pc:spChg chg="mod">
          <ac:chgData name="Danny Traxler" userId="8d020bc7ca9e1d4a" providerId="LiveId" clId="{5892B225-CAC6-4BFA-B19C-B0992CF73DC8}" dt="2025-03-05T19:30:57.554" v="205" actId="6549"/>
          <ac:spMkLst>
            <pc:docMk/>
            <pc:sldMk cId="484508751" sldId="274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1:22.685" v="257" actId="6549"/>
        <pc:sldMkLst>
          <pc:docMk/>
          <pc:sldMk cId="2059922909" sldId="275"/>
        </pc:sldMkLst>
        <pc:spChg chg="mod">
          <ac:chgData name="Danny Traxler" userId="8d020bc7ca9e1d4a" providerId="LiveId" clId="{5892B225-CAC6-4BFA-B19C-B0992CF73DC8}" dt="2025-03-05T19:31:22.685" v="257" actId="6549"/>
          <ac:spMkLst>
            <pc:docMk/>
            <pc:sldMk cId="2059922909" sldId="275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1:51.476" v="300" actId="6549"/>
        <pc:sldMkLst>
          <pc:docMk/>
          <pc:sldMk cId="1731252947" sldId="276"/>
        </pc:sldMkLst>
        <pc:spChg chg="mod">
          <ac:chgData name="Danny Traxler" userId="8d020bc7ca9e1d4a" providerId="LiveId" clId="{5892B225-CAC6-4BFA-B19C-B0992CF73DC8}" dt="2025-03-05T19:31:51.476" v="300" actId="6549"/>
          <ac:spMkLst>
            <pc:docMk/>
            <pc:sldMk cId="1731252947" sldId="276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2:43.824" v="370" actId="1076"/>
        <pc:sldMkLst>
          <pc:docMk/>
          <pc:sldMk cId="428057408" sldId="277"/>
        </pc:sldMkLst>
        <pc:spChg chg="mod">
          <ac:chgData name="Danny Traxler" userId="8d020bc7ca9e1d4a" providerId="LiveId" clId="{5892B225-CAC6-4BFA-B19C-B0992CF73DC8}" dt="2025-03-05T19:32:43.824" v="370" actId="1076"/>
          <ac:spMkLst>
            <pc:docMk/>
            <pc:sldMk cId="428057408" sldId="277"/>
            <ac:spMk id="2" creationId="{00000000-0000-0000-0000-000000000000}"/>
          </ac:spMkLst>
        </pc:spChg>
      </pc:sldChg>
      <pc:sldChg chg="modSp mod">
        <pc:chgData name="Danny Traxler" userId="8d020bc7ca9e1d4a" providerId="LiveId" clId="{5892B225-CAC6-4BFA-B19C-B0992CF73DC8}" dt="2025-03-05T19:33:10.949" v="426" actId="1076"/>
        <pc:sldMkLst>
          <pc:docMk/>
          <pc:sldMk cId="809903373" sldId="278"/>
        </pc:sldMkLst>
        <pc:spChg chg="mod">
          <ac:chgData name="Danny Traxler" userId="8d020bc7ca9e1d4a" providerId="LiveId" clId="{5892B225-CAC6-4BFA-B19C-B0992CF73DC8}" dt="2025-03-05T19:33:10.949" v="426" actId="1076"/>
          <ac:spMkLst>
            <pc:docMk/>
            <pc:sldMk cId="809903373" sldId="278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7576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6677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903024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650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2799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4FFE-4BDB-4301-83D8-FE8B25E7CF5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3426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B874-E53C-42B9-98BA-0781B387246C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2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02F4-45D7-406A-9C33-75238E131A1E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6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6E011-4F7D-42D0-82E1-078A40B76F01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71FE-0FCC-47A4-B218-06AF00AFA70F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43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C22A-A385-4013-8BC3-1C712ED98224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4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CD7-DDC2-4E28-B80E-11B3368F8846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7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82D6B-0F0F-41E5-8A0F-FC2D7E2110E0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5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1A38-D70F-41CF-857C-945C6FF6B07D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96DC-D1E7-4668-A471-A46ECA2AE34F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59105C-FF30-8047-CDBB-B37E51FD87DC}"/>
              </a:ext>
            </a:extLst>
          </p:cNvPr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0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3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C444FFE-4BDB-4301-83D8-FE8B25E7CF5A}" type="datetime1">
              <a:rPr lang="en-US" smtClean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1165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0" y="5042023"/>
            <a:ext cx="8825658" cy="1169491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Pursuing the Heavenly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06261"/>
            <a:ext cx="12191999" cy="64547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M I D W E E K   S e r v I c e</a:t>
            </a:r>
          </a:p>
        </p:txBody>
      </p:sp>
      <p:sp>
        <p:nvSpPr>
          <p:cNvPr id="3" name="Subtitle 4">
            <a:extLst>
              <a:ext uri="{FF2B5EF4-FFF2-40B4-BE49-F238E27FC236}">
                <a16:creationId xmlns:a16="http://schemas.microsoft.com/office/drawing/2014/main" id="{A613EF1B-9460-0678-CC4C-C9EFFBE87EEC}"/>
              </a:ext>
            </a:extLst>
          </p:cNvPr>
          <p:cNvSpPr txBox="1">
            <a:spLocks/>
          </p:cNvSpPr>
          <p:nvPr/>
        </p:nvSpPr>
        <p:spPr>
          <a:xfrm>
            <a:off x="-2" y="2089484"/>
            <a:ext cx="12191999" cy="13395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7200" b="1" dirty="0">
                <a:solidFill>
                  <a:schemeClr val="tx1"/>
                </a:solidFill>
              </a:rPr>
              <a:t>The Christ centered life</a:t>
            </a: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02633"/>
            <a:ext cx="12191999" cy="852734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Forsake the Old Life</a:t>
            </a:r>
          </a:p>
        </p:txBody>
      </p:sp>
    </p:spTree>
    <p:extLst>
      <p:ext uri="{BB962C8B-B14F-4D97-AF65-F5344CB8AC3E}">
        <p14:creationId xmlns:p14="http://schemas.microsoft.com/office/powerpoint/2010/main" val="80990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63335"/>
            <a:ext cx="8825658" cy="2331329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CHRIST CENTERED LIFE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618887B-862A-59F7-00B3-1A5143A2B1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3171" y="4594664"/>
            <a:ext cx="8825658" cy="508494"/>
          </a:xfrm>
        </p:spPr>
        <p:txBody>
          <a:bodyPr/>
          <a:lstStyle/>
          <a:p>
            <a:pPr algn="ctr"/>
            <a:r>
              <a:rPr lang="en-US" b="1" dirty="0"/>
              <a:t>M I D W E E K   S E R V I C E</a:t>
            </a:r>
          </a:p>
        </p:txBody>
      </p:sp>
    </p:spTree>
    <p:extLst>
      <p:ext uri="{BB962C8B-B14F-4D97-AF65-F5344CB8AC3E}">
        <p14:creationId xmlns:p14="http://schemas.microsoft.com/office/powerpoint/2010/main" val="263974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67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Franklin Gothic Medium" panose="020B0603020102020204" pitchFamily="34" charset="0"/>
                <a:cs typeface="Dubai Medium" panose="020B0603030403030204" pitchFamily="34" charset="-78"/>
              </a:rPr>
              <a:t>PURSUE A NEW POSITION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475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66651"/>
            <a:ext cx="12191999" cy="924697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In The Resurrection</a:t>
            </a:r>
          </a:p>
        </p:txBody>
      </p:sp>
    </p:spTree>
    <p:extLst>
      <p:ext uri="{BB962C8B-B14F-4D97-AF65-F5344CB8AC3E}">
        <p14:creationId xmlns:p14="http://schemas.microsoft.com/office/powerpoint/2010/main" val="8719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74830"/>
            <a:ext cx="12191999" cy="908340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In Christ</a:t>
            </a:r>
          </a:p>
        </p:txBody>
      </p:sp>
    </p:spTree>
    <p:extLst>
      <p:ext uri="{BB962C8B-B14F-4D97-AF65-F5344CB8AC3E}">
        <p14:creationId xmlns:p14="http://schemas.microsoft.com/office/powerpoint/2010/main" val="8970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PURSUE A NEW POSITION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652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949027"/>
            <a:ext cx="12191999" cy="959946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Pursuit of Heavenly Things</a:t>
            </a:r>
          </a:p>
        </p:txBody>
      </p:sp>
    </p:spTree>
    <p:extLst>
      <p:ext uri="{BB962C8B-B14F-4D97-AF65-F5344CB8AC3E}">
        <p14:creationId xmlns:p14="http://schemas.microsoft.com/office/powerpoint/2010/main" val="4845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81978"/>
            <a:ext cx="12191999" cy="894043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The Promise of Heavenly Things</a:t>
            </a:r>
          </a:p>
        </p:txBody>
      </p:sp>
    </p:spTree>
    <p:extLst>
      <p:ext uri="{BB962C8B-B14F-4D97-AF65-F5344CB8AC3E}">
        <p14:creationId xmlns:p14="http://schemas.microsoft.com/office/powerpoint/2010/main" val="20599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3171" y="2287583"/>
            <a:ext cx="8825658" cy="2282834"/>
          </a:xfrm>
        </p:spPr>
        <p:txBody>
          <a:bodyPr/>
          <a:lstStyle/>
          <a:p>
            <a:pPr algn="ctr"/>
            <a:r>
              <a:rPr lang="en-US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PURSUE A NEW PERSPECTIVE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1F75EFF-32DF-BDA8-93B7-6F602F5008E9}"/>
              </a:ext>
            </a:extLst>
          </p:cNvPr>
          <p:cNvCxnSpPr/>
          <p:nvPr/>
        </p:nvCxnSpPr>
        <p:spPr>
          <a:xfrm>
            <a:off x="0" y="6264442"/>
            <a:ext cx="121920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B4D4978-2B74-48C1-C569-34FB4551D252}"/>
              </a:ext>
            </a:extLst>
          </p:cNvPr>
          <p:cNvCxnSpPr/>
          <p:nvPr/>
        </p:nvCxnSpPr>
        <p:spPr>
          <a:xfrm flipV="1">
            <a:off x="6096000" y="5847348"/>
            <a:ext cx="0" cy="417094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933E40E4-EC2E-2D36-241B-3C856BCB8141}"/>
              </a:ext>
            </a:extLst>
          </p:cNvPr>
          <p:cNvSpPr/>
          <p:nvPr/>
        </p:nvSpPr>
        <p:spPr>
          <a:xfrm>
            <a:off x="5815261" y="5317967"/>
            <a:ext cx="561473" cy="529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06F94D-617C-3E01-4019-85975F6AC014}"/>
              </a:ext>
            </a:extLst>
          </p:cNvPr>
          <p:cNvSpPr txBox="1"/>
          <p:nvPr/>
        </p:nvSpPr>
        <p:spPr>
          <a:xfrm>
            <a:off x="5919535" y="5314255"/>
            <a:ext cx="35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12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13046"/>
            <a:ext cx="12191999" cy="1031908"/>
          </a:xfrm>
        </p:spPr>
        <p:txBody>
          <a:bodyPr/>
          <a:lstStyle/>
          <a:p>
            <a:pPr algn="ctr"/>
            <a:r>
              <a:rPr lang="en-US" sz="6000" b="1" dirty="0">
                <a:latin typeface="Franklin Gothic Medium" panose="020B0603020102020204" pitchFamily="34" charset="0"/>
                <a:cs typeface="Dubai Medium" panose="020B0603030403030204" pitchFamily="34" charset="-78"/>
              </a:rPr>
              <a:t>Focus on the New Life</a:t>
            </a:r>
          </a:p>
        </p:txBody>
      </p:sp>
    </p:spTree>
    <p:extLst>
      <p:ext uri="{BB962C8B-B14F-4D97-AF65-F5344CB8AC3E}">
        <p14:creationId xmlns:p14="http://schemas.microsoft.com/office/powerpoint/2010/main" val="4280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227</TotalTime>
  <Words>78</Words>
  <Application>Microsoft Office PowerPoint</Application>
  <PresentationFormat>Widescreen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Franklin Gothic Medium</vt:lpstr>
      <vt:lpstr>Georgia</vt:lpstr>
      <vt:lpstr>Wingdings 3</vt:lpstr>
      <vt:lpstr>Ion</vt:lpstr>
      <vt:lpstr>Pursuing the Heavenly</vt:lpstr>
      <vt:lpstr>PURSUE A NEW POSITION</vt:lpstr>
      <vt:lpstr>In The Resurrection</vt:lpstr>
      <vt:lpstr>In Christ</vt:lpstr>
      <vt:lpstr>PURSUE A NEW POSITION</vt:lpstr>
      <vt:lpstr>The Pursuit of Heavenly Things</vt:lpstr>
      <vt:lpstr>The Promise of Heavenly Things</vt:lpstr>
      <vt:lpstr>PURSUE A NEW PERSPECTIVE</vt:lpstr>
      <vt:lpstr>Focus on the New Life</vt:lpstr>
      <vt:lpstr>Forsake the Old Life</vt:lpstr>
      <vt:lpstr>THE CHRIST CENTERED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Danny Traxler</dc:creator>
  <cp:lastModifiedBy>Danny Traxler</cp:lastModifiedBy>
  <cp:revision>5</cp:revision>
  <dcterms:created xsi:type="dcterms:W3CDTF">2024-09-18T16:53:56Z</dcterms:created>
  <dcterms:modified xsi:type="dcterms:W3CDTF">2025-03-05T19:33:29Z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