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notesMasterIdLst>
    <p:notesMasterId r:id="rId14"/>
  </p:notesMasterIdLst>
  <p:handoutMasterIdLst>
    <p:handoutMasterId r:id="rId15"/>
  </p:handoutMasterIdLst>
  <p:sldIdLst>
    <p:sldId id="267" r:id="rId2"/>
    <p:sldId id="268" r:id="rId3"/>
    <p:sldId id="270" r:id="rId4"/>
    <p:sldId id="271" r:id="rId5"/>
    <p:sldId id="273" r:id="rId6"/>
    <p:sldId id="274" r:id="rId7"/>
    <p:sldId id="275" r:id="rId8"/>
    <p:sldId id="276" r:id="rId9"/>
    <p:sldId id="277" r:id="rId10"/>
    <p:sldId id="278" r:id="rId11"/>
    <p:sldId id="280" r:id="rId12"/>
    <p:sldId id="27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163" y="7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591099-7EBE-4D12-B880-CCA6B38B92A6}" type="datetimeFigureOut">
              <a:rPr lang="en-US" smtClean="0"/>
              <a:t>3/12/2025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A36C10-A9D4-4995-9BAF-95FBD77A72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182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CF4299-1721-48C6-878D-74296BE00D21}" type="datetimeFigureOut">
              <a:rPr lang="en-US" smtClean="0"/>
              <a:t>3/12/2025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AEF9EC-8318-4FF6-847E-A85BBD2B7E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195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3/12/2025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179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3/12/2025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75762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3/12/2025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16677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3/12/2025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903024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3/12/2025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16506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3/12/2025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27999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3/12/2025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034269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0B874-E53C-42B9-98BA-0781B387246C}" type="datetime1">
              <a:rPr lang="en-US" smtClean="0"/>
              <a:t>3/12/2025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246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402F4-45D7-406A-9C33-75238E131A1E}" type="datetime1">
              <a:rPr lang="en-US" smtClean="0"/>
              <a:t>3/12/2025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16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6E011-4F7D-42D0-82E1-078A40B76F01}" type="datetime1">
              <a:rPr lang="en-US" smtClean="0"/>
              <a:t>3/12/2025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63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471FE-0FCC-47A4-B218-06AF00AFA70F}" type="datetime1">
              <a:rPr lang="en-US" smtClean="0"/>
              <a:t>3/12/2025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436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2C22A-A385-4013-8BC3-1C712ED98224}" type="datetime1">
              <a:rPr lang="en-US" smtClean="0"/>
              <a:t>3/12/2025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549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3CD7-DDC2-4E28-B80E-11B3368F8846}" type="datetime1">
              <a:rPr lang="en-US" smtClean="0"/>
              <a:t>3/12/2025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171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82D6B-0F0F-41E5-8A0F-FC2D7E2110E0}" type="datetime1">
              <a:rPr lang="en-US" smtClean="0"/>
              <a:t>3/12/2025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531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C1A38-D70F-41CF-857C-945C6FF6B07D}" type="datetime1">
              <a:rPr lang="en-US" smtClean="0"/>
              <a:t>3/12/2025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285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96DC-D1E7-4668-A471-A46ECA2AE34F}" type="datetime1">
              <a:rPr lang="en-US" smtClean="0"/>
              <a:t>3/12/2025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059105C-FF30-8047-CDBB-B37E51FD87DC}"/>
              </a:ext>
            </a:extLst>
          </p:cNvPr>
          <p:cNvSpPr/>
          <p:nvPr userDrawn="1"/>
        </p:nvSpPr>
        <p:spPr bwMode="hidden">
          <a:xfrm>
            <a:off x="0" y="0"/>
            <a:ext cx="7315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503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333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C444FFE-4BDB-4301-83D8-FE8B25E7CF5A}" type="datetime1">
              <a:rPr lang="en-US" smtClean="0"/>
              <a:t>3/12/2025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1165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3170" y="5042023"/>
            <a:ext cx="8825658" cy="1169491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Real Worship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618887B-862A-59F7-00B3-1A5143A2B1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3106261"/>
            <a:ext cx="12191999" cy="645478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M I D W E E K   S e r v I c e</a:t>
            </a:r>
          </a:p>
        </p:txBody>
      </p:sp>
      <p:sp>
        <p:nvSpPr>
          <p:cNvPr id="3" name="Subtitle 4">
            <a:extLst>
              <a:ext uri="{FF2B5EF4-FFF2-40B4-BE49-F238E27FC236}">
                <a16:creationId xmlns:a16="http://schemas.microsoft.com/office/drawing/2014/main" id="{A613EF1B-9460-0678-CC4C-C9EFFBE87EEC}"/>
              </a:ext>
            </a:extLst>
          </p:cNvPr>
          <p:cNvSpPr txBox="1">
            <a:spLocks/>
          </p:cNvSpPr>
          <p:nvPr/>
        </p:nvSpPr>
        <p:spPr>
          <a:xfrm>
            <a:off x="-2" y="2089484"/>
            <a:ext cx="12191999" cy="13395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7200" b="1" dirty="0">
                <a:solidFill>
                  <a:schemeClr val="tx1"/>
                </a:solidFill>
              </a:rPr>
              <a:t>The Christ centered life</a:t>
            </a:r>
          </a:p>
        </p:txBody>
      </p:sp>
    </p:spTree>
    <p:extLst>
      <p:ext uri="{BB962C8B-B14F-4D97-AF65-F5344CB8AC3E}">
        <p14:creationId xmlns:p14="http://schemas.microsoft.com/office/powerpoint/2010/main" val="1051878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002633"/>
            <a:ext cx="12191999" cy="852734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Honor Christ With Sacrifice</a:t>
            </a:r>
          </a:p>
        </p:txBody>
      </p:sp>
    </p:spTree>
    <p:extLst>
      <p:ext uri="{BB962C8B-B14F-4D97-AF65-F5344CB8AC3E}">
        <p14:creationId xmlns:p14="http://schemas.microsoft.com/office/powerpoint/2010/main" val="80990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71A2AF0D-C8ED-2040-11CC-BBB5B2BB08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6D457-9C22-E6C9-E3E5-9726E16816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95264"/>
            <a:ext cx="12191999" cy="852734"/>
          </a:xfrm>
        </p:spPr>
        <p:txBody>
          <a:bodyPr/>
          <a:lstStyle/>
          <a:p>
            <a:pPr algn="ctr"/>
            <a:r>
              <a:rPr lang="en-US" sz="44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How to Honor Christ with Sacrifice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08BE7D0-9599-6162-502E-1C9B767A4B8E}"/>
              </a:ext>
            </a:extLst>
          </p:cNvPr>
          <p:cNvSpPr txBox="1">
            <a:spLocks/>
          </p:cNvSpPr>
          <p:nvPr/>
        </p:nvSpPr>
        <p:spPr>
          <a:xfrm>
            <a:off x="2788507" y="1878622"/>
            <a:ext cx="6614984" cy="6402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600" dirty="0">
                <a:latin typeface="Franklin Gothic Medium Cond" panose="020B0606030402020204" pitchFamily="34" charset="0"/>
                <a:cs typeface="Dubai Medium" panose="020B0603030403030204" pitchFamily="34" charset="-78"/>
              </a:rPr>
              <a:t>1.  Sacrifice of our Person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73966F4-6FD0-6310-4F31-6A5DBDD704F4}"/>
              </a:ext>
            </a:extLst>
          </p:cNvPr>
          <p:cNvSpPr txBox="1">
            <a:spLocks/>
          </p:cNvSpPr>
          <p:nvPr/>
        </p:nvSpPr>
        <p:spPr>
          <a:xfrm>
            <a:off x="2788507" y="2718883"/>
            <a:ext cx="6614984" cy="6402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600" dirty="0">
                <a:latin typeface="Franklin Gothic Medium Cond" panose="020B0606030402020204" pitchFamily="34" charset="0"/>
                <a:cs typeface="Dubai Medium" panose="020B0603030403030204" pitchFamily="34" charset="-78"/>
              </a:rPr>
              <a:t>2.  Sacrifice of our Praise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6897CE8-2C61-466E-EBF5-F6E5A6C20CF6}"/>
              </a:ext>
            </a:extLst>
          </p:cNvPr>
          <p:cNvSpPr txBox="1">
            <a:spLocks/>
          </p:cNvSpPr>
          <p:nvPr/>
        </p:nvSpPr>
        <p:spPr>
          <a:xfrm>
            <a:off x="2788507" y="3559145"/>
            <a:ext cx="6614984" cy="6402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600" dirty="0">
                <a:latin typeface="Franklin Gothic Medium Cond" panose="020B0606030402020204" pitchFamily="34" charset="0"/>
                <a:cs typeface="Dubai Medium" panose="020B0603030403030204" pitchFamily="34" charset="-78"/>
              </a:rPr>
              <a:t>3.  Sacrifice of our Prayer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360B82D-5581-F7B8-7F99-5183F25BF47F}"/>
              </a:ext>
            </a:extLst>
          </p:cNvPr>
          <p:cNvSpPr txBox="1">
            <a:spLocks/>
          </p:cNvSpPr>
          <p:nvPr/>
        </p:nvSpPr>
        <p:spPr>
          <a:xfrm>
            <a:off x="2788507" y="4339153"/>
            <a:ext cx="6614984" cy="6402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600" dirty="0">
                <a:latin typeface="Franklin Gothic Medium Cond" panose="020B0606030402020204" pitchFamily="34" charset="0"/>
                <a:cs typeface="Dubai Medium" panose="020B0603030403030204" pitchFamily="34" charset="-78"/>
              </a:rPr>
              <a:t>4.  Sacrifice of our Possessions</a:t>
            </a:r>
          </a:p>
        </p:txBody>
      </p:sp>
    </p:spTree>
    <p:extLst>
      <p:ext uri="{BB962C8B-B14F-4D97-AF65-F5344CB8AC3E}">
        <p14:creationId xmlns:p14="http://schemas.microsoft.com/office/powerpoint/2010/main" val="4294050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3171" y="2263335"/>
            <a:ext cx="8825658" cy="2331329"/>
          </a:xfrm>
        </p:spPr>
        <p:txBody>
          <a:bodyPr/>
          <a:lstStyle/>
          <a:p>
            <a:pPr algn="ctr"/>
            <a:r>
              <a:rPr lang="en-US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THE CHRIST CENTERED LIFE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618887B-862A-59F7-00B3-1A5143A2B1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3171" y="4594664"/>
            <a:ext cx="8825658" cy="508494"/>
          </a:xfrm>
        </p:spPr>
        <p:txBody>
          <a:bodyPr/>
          <a:lstStyle/>
          <a:p>
            <a:pPr algn="ctr"/>
            <a:r>
              <a:rPr lang="en-US" b="1" dirty="0"/>
              <a:t>M I D W E E K   S E R V I C E</a:t>
            </a:r>
          </a:p>
        </p:txBody>
      </p:sp>
    </p:spTree>
    <p:extLst>
      <p:ext uri="{BB962C8B-B14F-4D97-AF65-F5344CB8AC3E}">
        <p14:creationId xmlns:p14="http://schemas.microsoft.com/office/powerpoint/2010/main" val="2639746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3167" y="2287583"/>
            <a:ext cx="8825658" cy="2282834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Franklin Gothic Medium" panose="020B0603020102020204" pitchFamily="34" charset="0"/>
                <a:cs typeface="Dubai Medium" panose="020B0603030403030204" pitchFamily="34" charset="-78"/>
              </a:rPr>
              <a:t>THE PEOPLE OF WORSHIP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1F75EFF-32DF-BDA8-93B7-6F602F5008E9}"/>
              </a:ext>
            </a:extLst>
          </p:cNvPr>
          <p:cNvCxnSpPr/>
          <p:nvPr/>
        </p:nvCxnSpPr>
        <p:spPr>
          <a:xfrm>
            <a:off x="0" y="6264442"/>
            <a:ext cx="12192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B4D4978-2B74-48C1-C569-34FB4551D252}"/>
              </a:ext>
            </a:extLst>
          </p:cNvPr>
          <p:cNvCxnSpPr/>
          <p:nvPr/>
        </p:nvCxnSpPr>
        <p:spPr>
          <a:xfrm flipV="1">
            <a:off x="6096000" y="5847348"/>
            <a:ext cx="0" cy="41709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933E40E4-EC2E-2D36-241B-3C856BCB8141}"/>
              </a:ext>
            </a:extLst>
          </p:cNvPr>
          <p:cNvSpPr/>
          <p:nvPr/>
        </p:nvSpPr>
        <p:spPr>
          <a:xfrm>
            <a:off x="5815261" y="5317967"/>
            <a:ext cx="561473" cy="5293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006F94D-617C-3E01-4019-85975F6AC014}"/>
              </a:ext>
            </a:extLst>
          </p:cNvPr>
          <p:cNvSpPr txBox="1"/>
          <p:nvPr/>
        </p:nvSpPr>
        <p:spPr>
          <a:xfrm>
            <a:off x="5919535" y="5314255"/>
            <a:ext cx="352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047561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966651"/>
            <a:ext cx="12191999" cy="924697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The Lively Stones</a:t>
            </a:r>
          </a:p>
        </p:txBody>
      </p:sp>
    </p:spTree>
    <p:extLst>
      <p:ext uri="{BB962C8B-B14F-4D97-AF65-F5344CB8AC3E}">
        <p14:creationId xmlns:p14="http://schemas.microsoft.com/office/powerpoint/2010/main" val="87192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974830"/>
            <a:ext cx="12191999" cy="908340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The Believer Priest</a:t>
            </a:r>
          </a:p>
        </p:txBody>
      </p:sp>
    </p:spTree>
    <p:extLst>
      <p:ext uri="{BB962C8B-B14F-4D97-AF65-F5344CB8AC3E}">
        <p14:creationId xmlns:p14="http://schemas.microsoft.com/office/powerpoint/2010/main" val="897037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3171" y="2287583"/>
            <a:ext cx="8825658" cy="2282834"/>
          </a:xfrm>
        </p:spPr>
        <p:txBody>
          <a:bodyPr/>
          <a:lstStyle/>
          <a:p>
            <a:pPr algn="ctr"/>
            <a:r>
              <a:rPr lang="en-US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THE PRIORITY OF WORSHIP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1F75EFF-32DF-BDA8-93B7-6F602F5008E9}"/>
              </a:ext>
            </a:extLst>
          </p:cNvPr>
          <p:cNvCxnSpPr/>
          <p:nvPr/>
        </p:nvCxnSpPr>
        <p:spPr>
          <a:xfrm>
            <a:off x="0" y="6264442"/>
            <a:ext cx="12192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B4D4978-2B74-48C1-C569-34FB4551D252}"/>
              </a:ext>
            </a:extLst>
          </p:cNvPr>
          <p:cNvCxnSpPr/>
          <p:nvPr/>
        </p:nvCxnSpPr>
        <p:spPr>
          <a:xfrm flipV="1">
            <a:off x="6096000" y="5847348"/>
            <a:ext cx="0" cy="41709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933E40E4-EC2E-2D36-241B-3C856BCB8141}"/>
              </a:ext>
            </a:extLst>
          </p:cNvPr>
          <p:cNvSpPr/>
          <p:nvPr/>
        </p:nvSpPr>
        <p:spPr>
          <a:xfrm>
            <a:off x="5815261" y="5317967"/>
            <a:ext cx="561473" cy="5293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006F94D-617C-3E01-4019-85975F6AC014}"/>
              </a:ext>
            </a:extLst>
          </p:cNvPr>
          <p:cNvSpPr txBox="1"/>
          <p:nvPr/>
        </p:nvSpPr>
        <p:spPr>
          <a:xfrm>
            <a:off x="5919535" y="5314255"/>
            <a:ext cx="352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865288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949027"/>
            <a:ext cx="12191999" cy="959946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Worship In The Spirit</a:t>
            </a:r>
          </a:p>
        </p:txBody>
      </p:sp>
    </p:spTree>
    <p:extLst>
      <p:ext uri="{BB962C8B-B14F-4D97-AF65-F5344CB8AC3E}">
        <p14:creationId xmlns:p14="http://schemas.microsoft.com/office/powerpoint/2010/main" val="484508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2981978"/>
            <a:ext cx="12191999" cy="894043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Worship In The Truth</a:t>
            </a:r>
          </a:p>
        </p:txBody>
      </p:sp>
    </p:spTree>
    <p:extLst>
      <p:ext uri="{BB962C8B-B14F-4D97-AF65-F5344CB8AC3E}">
        <p14:creationId xmlns:p14="http://schemas.microsoft.com/office/powerpoint/2010/main" val="2059922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3171" y="2287583"/>
            <a:ext cx="8825658" cy="2282834"/>
          </a:xfrm>
        </p:spPr>
        <p:txBody>
          <a:bodyPr/>
          <a:lstStyle/>
          <a:p>
            <a:pPr algn="ctr"/>
            <a:r>
              <a:rPr lang="en-US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THE PRACTICE OF WORSHIP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1F75EFF-32DF-BDA8-93B7-6F602F5008E9}"/>
              </a:ext>
            </a:extLst>
          </p:cNvPr>
          <p:cNvCxnSpPr/>
          <p:nvPr/>
        </p:nvCxnSpPr>
        <p:spPr>
          <a:xfrm>
            <a:off x="0" y="6264442"/>
            <a:ext cx="12192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B4D4978-2B74-48C1-C569-34FB4551D252}"/>
              </a:ext>
            </a:extLst>
          </p:cNvPr>
          <p:cNvCxnSpPr/>
          <p:nvPr/>
        </p:nvCxnSpPr>
        <p:spPr>
          <a:xfrm flipV="1">
            <a:off x="6096000" y="5847348"/>
            <a:ext cx="0" cy="41709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933E40E4-EC2E-2D36-241B-3C856BCB8141}"/>
              </a:ext>
            </a:extLst>
          </p:cNvPr>
          <p:cNvSpPr/>
          <p:nvPr/>
        </p:nvSpPr>
        <p:spPr>
          <a:xfrm>
            <a:off x="5815261" y="5317967"/>
            <a:ext cx="561473" cy="5293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006F94D-617C-3E01-4019-85975F6AC014}"/>
              </a:ext>
            </a:extLst>
          </p:cNvPr>
          <p:cNvSpPr txBox="1"/>
          <p:nvPr/>
        </p:nvSpPr>
        <p:spPr>
          <a:xfrm>
            <a:off x="5919535" y="5314255"/>
            <a:ext cx="352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731252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2913046"/>
            <a:ext cx="12191999" cy="1031908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Hold Up The Truth</a:t>
            </a:r>
          </a:p>
        </p:txBody>
      </p:sp>
    </p:spTree>
    <p:extLst>
      <p:ext uri="{BB962C8B-B14F-4D97-AF65-F5344CB8AC3E}">
        <p14:creationId xmlns:p14="http://schemas.microsoft.com/office/powerpoint/2010/main" val="428057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BrushedMetal">
      <a:dk1>
        <a:sysClr val="windowText" lastClr="000000"/>
      </a:dk1>
      <a:lt1>
        <a:sysClr val="window" lastClr="FFFFFF"/>
      </a:lt1>
      <a:dk2>
        <a:srgbClr val="2F333A"/>
      </a:dk2>
      <a:lt2>
        <a:srgbClr val="E4F9F9"/>
      </a:lt2>
      <a:accent1>
        <a:srgbClr val="07CB98"/>
      </a:accent1>
      <a:accent2>
        <a:srgbClr val="5A90D1"/>
      </a:accent2>
      <a:accent3>
        <a:srgbClr val="E6AD1E"/>
      </a:accent3>
      <a:accent4>
        <a:srgbClr val="EA6312"/>
      </a:accent4>
      <a:accent5>
        <a:srgbClr val="8253A9"/>
      </a:accent5>
      <a:accent6>
        <a:srgbClr val="CB274A"/>
      </a:accent6>
      <a:hlink>
        <a:srgbClr val="5A90D1"/>
      </a:hlink>
      <a:folHlink>
        <a:srgbClr val="969696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rushedMetal">
      <a:dk1>
        <a:sysClr val="windowText" lastClr="000000"/>
      </a:dk1>
      <a:lt1>
        <a:sysClr val="window" lastClr="FFFFFF"/>
      </a:lt1>
      <a:dk2>
        <a:srgbClr val="2F333A"/>
      </a:dk2>
      <a:lt2>
        <a:srgbClr val="E4F9F9"/>
      </a:lt2>
      <a:accent1>
        <a:srgbClr val="07CB98"/>
      </a:accent1>
      <a:accent2>
        <a:srgbClr val="5A90D1"/>
      </a:accent2>
      <a:accent3>
        <a:srgbClr val="E6AD1E"/>
      </a:accent3>
      <a:accent4>
        <a:srgbClr val="EA6312"/>
      </a:accent4>
      <a:accent5>
        <a:srgbClr val="8253A9"/>
      </a:accent5>
      <a:accent6>
        <a:srgbClr val="CB274A"/>
      </a:accent6>
      <a:hlink>
        <a:srgbClr val="5A90D1"/>
      </a:hlink>
      <a:folHlink>
        <a:srgbClr val="969696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238</TotalTime>
  <Words>105</Words>
  <Application>Microsoft Office PowerPoint</Application>
  <PresentationFormat>Widescreen</PresentationFormat>
  <Paragraphs>22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Century Gothic</vt:lpstr>
      <vt:lpstr>Franklin Gothic Medium</vt:lpstr>
      <vt:lpstr>Franklin Gothic Medium Cond</vt:lpstr>
      <vt:lpstr>Georgia</vt:lpstr>
      <vt:lpstr>Wingdings 3</vt:lpstr>
      <vt:lpstr>Ion</vt:lpstr>
      <vt:lpstr>Real Worship</vt:lpstr>
      <vt:lpstr>THE PEOPLE OF WORSHIP</vt:lpstr>
      <vt:lpstr>The Lively Stones</vt:lpstr>
      <vt:lpstr>The Believer Priest</vt:lpstr>
      <vt:lpstr>THE PRIORITY OF WORSHIP</vt:lpstr>
      <vt:lpstr>Worship In The Spirit</vt:lpstr>
      <vt:lpstr>Worship In The Truth</vt:lpstr>
      <vt:lpstr>THE PRACTICE OF WORSHIP</vt:lpstr>
      <vt:lpstr>Hold Up The Truth</vt:lpstr>
      <vt:lpstr>Honor Christ With Sacrifice</vt:lpstr>
      <vt:lpstr>How to Honor Christ with Sacrifice</vt:lpstr>
      <vt:lpstr>THE CHRIST CENTERED LIFE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Danny Traxler</dc:creator>
  <cp:lastModifiedBy>Danny Traxler</cp:lastModifiedBy>
  <cp:revision>6</cp:revision>
  <dcterms:created xsi:type="dcterms:W3CDTF">2024-09-18T16:53:56Z</dcterms:created>
  <dcterms:modified xsi:type="dcterms:W3CDTF">2025-03-12T17:47:26Z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