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8" r:id="rId1"/>
  </p:sldMasterIdLst>
  <p:notesMasterIdLst>
    <p:notesMasterId r:id="rId14"/>
  </p:notesMasterIdLst>
  <p:handoutMasterIdLst>
    <p:handoutMasterId r:id="rId15"/>
  </p:handoutMasterIdLst>
  <p:sldIdLst>
    <p:sldId id="267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0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5" d="100"/>
          <a:sy n="95" d="100"/>
        </p:scale>
        <p:origin x="163" y="7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2" d="100"/>
          <a:sy n="82" d="100"/>
        </p:scale>
        <p:origin x="385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591099-7EBE-4D12-B880-CCA6B38B92A6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3A36C10-A9D4-4995-9BAF-95FBD77A724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2182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CF4299-1721-48C6-878D-74296BE00D2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EF9EC-8318-4FF6-847E-A85BBD2B7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3195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1796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9757629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3166771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0903024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165068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279999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034269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40B874-E53C-42B9-98BA-0781B387246C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5246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D402F4-45D7-406A-9C33-75238E131A1E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1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6E011-4F7D-42D0-82E1-078A40B76F01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63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471FE-0FCC-47A4-B218-06AF00AFA70F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2436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2C22A-A385-4013-8BC3-1C712ED98224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549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43CD7-DDC2-4E28-B80E-11B3368F8846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817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882D6B-0F0F-41E5-8A0F-FC2D7E2110E0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1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9C1A38-D70F-41CF-857C-945C6FF6B07D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285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B96DC-D1E7-4668-A471-A46ECA2AE34F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1375A4-56A4-47D6-9801-1991572033F7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059105C-FF30-8047-CDBB-B37E51FD87DC}"/>
              </a:ext>
            </a:extLst>
          </p:cNvPr>
          <p:cNvSpPr/>
          <p:nvPr userDrawn="1"/>
        </p:nvSpPr>
        <p:spPr bwMode="hidden">
          <a:xfrm>
            <a:off x="0" y="0"/>
            <a:ext cx="7315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5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3/12/2025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3330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CC444FFE-4BDB-4301-83D8-FE8B25E7CF5A}" type="datetime1">
              <a:rPr lang="en-US" smtClean="0"/>
              <a:t>3/12/2025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r>
              <a:rPr lang="en-US"/>
              <a:t>Add a footer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1375A4-56A4-47D6-9801-1991572033F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1165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  <p:sldLayoutId id="2147483695" r:id="rId17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0" y="5042023"/>
            <a:ext cx="8825658" cy="1169491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Real Worship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1" y="3106261"/>
            <a:ext cx="12191999" cy="645478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/>
              <a:t>M I D W E E K   S e r v I c e</a:t>
            </a:r>
          </a:p>
        </p:txBody>
      </p:sp>
      <p:sp>
        <p:nvSpPr>
          <p:cNvPr id="3" name="Subtitle 4">
            <a:extLst>
              <a:ext uri="{FF2B5EF4-FFF2-40B4-BE49-F238E27FC236}">
                <a16:creationId xmlns:a16="http://schemas.microsoft.com/office/drawing/2014/main" id="{A613EF1B-9460-0678-CC4C-C9EFFBE87EEC}"/>
              </a:ext>
            </a:extLst>
          </p:cNvPr>
          <p:cNvSpPr txBox="1">
            <a:spLocks/>
          </p:cNvSpPr>
          <p:nvPr/>
        </p:nvSpPr>
        <p:spPr>
          <a:xfrm>
            <a:off x="-2" y="2089484"/>
            <a:ext cx="12191999" cy="1339516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2000" b="0" i="0" kern="1200" cap="all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b="0" i="0" kern="1200">
                <a:solidFill>
                  <a:schemeClr val="tx1">
                    <a:tint val="75000"/>
                  </a:schemeClr>
                </a:solidFill>
                <a:latin typeface="+mj-lt"/>
                <a:ea typeface="+mj-ea"/>
                <a:cs typeface="+mj-cs"/>
              </a:defRPr>
            </a:lvl9pPr>
          </a:lstStyle>
          <a:p>
            <a:pPr algn="ctr"/>
            <a:r>
              <a:rPr lang="en-US" sz="7200" b="1" dirty="0">
                <a:solidFill>
                  <a:schemeClr val="tx1"/>
                </a:solidFill>
              </a:rPr>
              <a:t>The Christ centered life</a:t>
            </a:r>
          </a:p>
        </p:txBody>
      </p:sp>
    </p:spTree>
    <p:extLst>
      <p:ext uri="{BB962C8B-B14F-4D97-AF65-F5344CB8AC3E}">
        <p14:creationId xmlns:p14="http://schemas.microsoft.com/office/powerpoint/2010/main" val="105187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3002633"/>
            <a:ext cx="12191999" cy="852734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Honor Christ With Sacrifice</a:t>
            </a:r>
          </a:p>
        </p:txBody>
      </p:sp>
    </p:spTree>
    <p:extLst>
      <p:ext uri="{BB962C8B-B14F-4D97-AF65-F5344CB8AC3E}">
        <p14:creationId xmlns:p14="http://schemas.microsoft.com/office/powerpoint/2010/main" val="809903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>
          <a:extLst>
            <a:ext uri="{FF2B5EF4-FFF2-40B4-BE49-F238E27FC236}">
              <a16:creationId xmlns:a16="http://schemas.microsoft.com/office/drawing/2014/main" id="{71A2AF0D-C8ED-2040-11CC-BBB5B2BB08F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6D457-9C22-E6C9-E3E5-9726E16816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5264"/>
            <a:ext cx="12191999" cy="852734"/>
          </a:xfrm>
        </p:spPr>
        <p:txBody>
          <a:bodyPr/>
          <a:lstStyle/>
          <a:p>
            <a:pPr algn="ctr"/>
            <a:r>
              <a:rPr lang="en-US" sz="44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How to Honor Christ with Sacrifice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D08BE7D0-9599-6162-502E-1C9B767A4B8E}"/>
              </a:ext>
            </a:extLst>
          </p:cNvPr>
          <p:cNvSpPr txBox="1">
            <a:spLocks/>
          </p:cNvSpPr>
          <p:nvPr/>
        </p:nvSpPr>
        <p:spPr>
          <a:xfrm>
            <a:off x="2788507" y="1878622"/>
            <a:ext cx="6614984" cy="64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latin typeface="Franklin Gothic Medium Cond" panose="020B0606030402020204" pitchFamily="34" charset="0"/>
                <a:cs typeface="Dubai Medium" panose="020B0603030403030204" pitchFamily="34" charset="-78"/>
              </a:rPr>
              <a:t>1.  Sacrifice of our Person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B73966F4-6FD0-6310-4F31-6A5DBDD704F4}"/>
              </a:ext>
            </a:extLst>
          </p:cNvPr>
          <p:cNvSpPr txBox="1">
            <a:spLocks/>
          </p:cNvSpPr>
          <p:nvPr/>
        </p:nvSpPr>
        <p:spPr>
          <a:xfrm>
            <a:off x="2788507" y="2718883"/>
            <a:ext cx="6614984" cy="64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latin typeface="Franklin Gothic Medium Cond" panose="020B0606030402020204" pitchFamily="34" charset="0"/>
                <a:cs typeface="Dubai Medium" panose="020B0603030403030204" pitchFamily="34" charset="-78"/>
              </a:rPr>
              <a:t>2.  Sacrifice of our Praise</a:t>
            </a:r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A6897CE8-2C61-466E-EBF5-F6E5A6C20CF6}"/>
              </a:ext>
            </a:extLst>
          </p:cNvPr>
          <p:cNvSpPr txBox="1">
            <a:spLocks/>
          </p:cNvSpPr>
          <p:nvPr/>
        </p:nvSpPr>
        <p:spPr>
          <a:xfrm>
            <a:off x="2788507" y="3559145"/>
            <a:ext cx="6614984" cy="64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latin typeface="Franklin Gothic Medium Cond" panose="020B0606030402020204" pitchFamily="34" charset="0"/>
                <a:cs typeface="Dubai Medium" panose="020B0603030403030204" pitchFamily="34" charset="-78"/>
              </a:rPr>
              <a:t>3.  Sacrifice of our Prayer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F360B82D-5581-F7B8-7F99-5183F25BF47F}"/>
              </a:ext>
            </a:extLst>
          </p:cNvPr>
          <p:cNvSpPr txBox="1">
            <a:spLocks/>
          </p:cNvSpPr>
          <p:nvPr/>
        </p:nvSpPr>
        <p:spPr>
          <a:xfrm>
            <a:off x="2788507" y="4339153"/>
            <a:ext cx="6614984" cy="6402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3600" dirty="0">
                <a:latin typeface="Franklin Gothic Medium Cond" panose="020B0606030402020204" pitchFamily="34" charset="0"/>
                <a:cs typeface="Dubai Medium" panose="020B0603030403030204" pitchFamily="34" charset="-78"/>
              </a:rPr>
              <a:t>4.  Sacrifice of our Possessions</a:t>
            </a:r>
          </a:p>
        </p:txBody>
      </p:sp>
    </p:spTree>
    <p:extLst>
      <p:ext uri="{BB962C8B-B14F-4D97-AF65-F5344CB8AC3E}">
        <p14:creationId xmlns:p14="http://schemas.microsoft.com/office/powerpoint/2010/main" val="4294050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63335"/>
            <a:ext cx="8825658" cy="2331329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CHRIST CENTERED LIFE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618887B-862A-59F7-00B3-1A5143A2B1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83171" y="4594664"/>
            <a:ext cx="8825658" cy="508494"/>
          </a:xfrm>
        </p:spPr>
        <p:txBody>
          <a:bodyPr/>
          <a:lstStyle/>
          <a:p>
            <a:pPr algn="ctr"/>
            <a:r>
              <a:rPr lang="en-US" b="1" dirty="0"/>
              <a:t>M I D W E E K   S E R V I C E</a:t>
            </a:r>
          </a:p>
        </p:txBody>
      </p:sp>
    </p:spTree>
    <p:extLst>
      <p:ext uri="{BB962C8B-B14F-4D97-AF65-F5344CB8AC3E}">
        <p14:creationId xmlns:p14="http://schemas.microsoft.com/office/powerpoint/2010/main" val="2639746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67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Franklin Gothic Medium" panose="020B0603020102020204" pitchFamily="34" charset="0"/>
                <a:cs typeface="Dubai Medium" panose="020B0603030403030204" pitchFamily="34" charset="-78"/>
              </a:rPr>
              <a:t>THE PEOPLE OF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</a:p>
        </p:txBody>
      </p:sp>
    </p:spTree>
    <p:extLst>
      <p:ext uri="{BB962C8B-B14F-4D97-AF65-F5344CB8AC3E}">
        <p14:creationId xmlns:p14="http://schemas.microsoft.com/office/powerpoint/2010/main" val="20475614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66651"/>
            <a:ext cx="12191999" cy="924697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Lively Stones</a:t>
            </a:r>
          </a:p>
        </p:txBody>
      </p:sp>
    </p:spTree>
    <p:extLst>
      <p:ext uri="{BB962C8B-B14F-4D97-AF65-F5344CB8AC3E}">
        <p14:creationId xmlns:p14="http://schemas.microsoft.com/office/powerpoint/2010/main" val="8719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74830"/>
            <a:ext cx="12191999" cy="908340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Believer Priest</a:t>
            </a:r>
          </a:p>
        </p:txBody>
      </p:sp>
    </p:spTree>
    <p:extLst>
      <p:ext uri="{BB962C8B-B14F-4D97-AF65-F5344CB8AC3E}">
        <p14:creationId xmlns:p14="http://schemas.microsoft.com/office/powerpoint/2010/main" val="8970374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PRIORITY OF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86528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949027"/>
            <a:ext cx="12191999" cy="959946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Worship In The Spirit</a:t>
            </a:r>
          </a:p>
        </p:txBody>
      </p:sp>
    </p:spTree>
    <p:extLst>
      <p:ext uri="{BB962C8B-B14F-4D97-AF65-F5344CB8AC3E}">
        <p14:creationId xmlns:p14="http://schemas.microsoft.com/office/powerpoint/2010/main" val="4845087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81978"/>
            <a:ext cx="12191999" cy="894043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Worship In The Truth</a:t>
            </a:r>
          </a:p>
        </p:txBody>
      </p:sp>
    </p:spTree>
    <p:extLst>
      <p:ext uri="{BB962C8B-B14F-4D97-AF65-F5344CB8AC3E}">
        <p14:creationId xmlns:p14="http://schemas.microsoft.com/office/powerpoint/2010/main" val="2059922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3171" y="2287583"/>
            <a:ext cx="8825658" cy="2282834"/>
          </a:xfrm>
        </p:spPr>
        <p:txBody>
          <a:bodyPr/>
          <a:lstStyle/>
          <a:p>
            <a:pPr algn="ctr"/>
            <a:r>
              <a:rPr lang="en-US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THE PRACTICE OF WORSHIP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1F75EFF-32DF-BDA8-93B7-6F602F5008E9}"/>
              </a:ext>
            </a:extLst>
          </p:cNvPr>
          <p:cNvCxnSpPr/>
          <p:nvPr/>
        </p:nvCxnSpPr>
        <p:spPr>
          <a:xfrm>
            <a:off x="0" y="6264442"/>
            <a:ext cx="12192000" cy="0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AB4D4978-2B74-48C1-C569-34FB4551D252}"/>
              </a:ext>
            </a:extLst>
          </p:cNvPr>
          <p:cNvCxnSpPr/>
          <p:nvPr/>
        </p:nvCxnSpPr>
        <p:spPr>
          <a:xfrm flipV="1">
            <a:off x="6096000" y="5847348"/>
            <a:ext cx="0" cy="417094"/>
          </a:xfrm>
          <a:prstGeom prst="line">
            <a:avLst/>
          </a:prstGeom>
          <a:ln w="127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Oval 9">
            <a:extLst>
              <a:ext uri="{FF2B5EF4-FFF2-40B4-BE49-F238E27FC236}">
                <a16:creationId xmlns:a16="http://schemas.microsoft.com/office/drawing/2014/main" id="{933E40E4-EC2E-2D36-241B-3C856BCB8141}"/>
              </a:ext>
            </a:extLst>
          </p:cNvPr>
          <p:cNvSpPr/>
          <p:nvPr/>
        </p:nvSpPr>
        <p:spPr>
          <a:xfrm>
            <a:off x="5815261" y="5317967"/>
            <a:ext cx="561473" cy="529380"/>
          </a:xfrm>
          <a:prstGeom prst="ellipse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06F94D-617C-3E01-4019-85975F6AC014}"/>
              </a:ext>
            </a:extLst>
          </p:cNvPr>
          <p:cNvSpPr txBox="1"/>
          <p:nvPr/>
        </p:nvSpPr>
        <p:spPr>
          <a:xfrm>
            <a:off x="5919535" y="5314255"/>
            <a:ext cx="3529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1731252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" y="2913046"/>
            <a:ext cx="12191999" cy="1031908"/>
          </a:xfrm>
        </p:spPr>
        <p:txBody>
          <a:bodyPr/>
          <a:lstStyle/>
          <a:p>
            <a:pPr algn="ctr"/>
            <a:r>
              <a:rPr lang="en-US" sz="6000" b="1" dirty="0">
                <a:latin typeface="Franklin Gothic Medium" panose="020B0603020102020204" pitchFamily="34" charset="0"/>
                <a:cs typeface="Dubai Medium" panose="020B0603030403030204" pitchFamily="34" charset="-78"/>
              </a:rPr>
              <a:t>Hold Up The Truth</a:t>
            </a:r>
          </a:p>
        </p:txBody>
      </p:sp>
    </p:spTree>
    <p:extLst>
      <p:ext uri="{BB962C8B-B14F-4D97-AF65-F5344CB8AC3E}">
        <p14:creationId xmlns:p14="http://schemas.microsoft.com/office/powerpoint/2010/main" val="42805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rushedMetal">
      <a:dk1>
        <a:sysClr val="windowText" lastClr="000000"/>
      </a:dk1>
      <a:lt1>
        <a:sysClr val="window" lastClr="FFFFFF"/>
      </a:lt1>
      <a:dk2>
        <a:srgbClr val="2F333A"/>
      </a:dk2>
      <a:lt2>
        <a:srgbClr val="E4F9F9"/>
      </a:lt2>
      <a:accent1>
        <a:srgbClr val="07CB98"/>
      </a:accent1>
      <a:accent2>
        <a:srgbClr val="5A90D1"/>
      </a:accent2>
      <a:accent3>
        <a:srgbClr val="E6AD1E"/>
      </a:accent3>
      <a:accent4>
        <a:srgbClr val="EA6312"/>
      </a:accent4>
      <a:accent5>
        <a:srgbClr val="8253A9"/>
      </a:accent5>
      <a:accent6>
        <a:srgbClr val="CB274A"/>
      </a:accent6>
      <a:hlink>
        <a:srgbClr val="5A90D1"/>
      </a:hlink>
      <a:folHlink>
        <a:srgbClr val="969696"/>
      </a:folHlink>
    </a:clrScheme>
    <a:fontScheme name="Georgia">
      <a:maj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238</TotalTime>
  <Words>105</Words>
  <Application>Microsoft Office PowerPoint</Application>
  <PresentationFormat>Widescreen</PresentationFormat>
  <Paragraphs>22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Century Gothic</vt:lpstr>
      <vt:lpstr>Franklin Gothic Medium</vt:lpstr>
      <vt:lpstr>Franklin Gothic Medium Cond</vt:lpstr>
      <vt:lpstr>Georgia</vt:lpstr>
      <vt:lpstr>Wingdings 3</vt:lpstr>
      <vt:lpstr>Ion</vt:lpstr>
      <vt:lpstr>Real Worship</vt:lpstr>
      <vt:lpstr>THE PEOPLE OF WORSHIP</vt:lpstr>
      <vt:lpstr>The Lively Stones</vt:lpstr>
      <vt:lpstr>The Believer Priest</vt:lpstr>
      <vt:lpstr>THE PRIORITY OF WORSHIP</vt:lpstr>
      <vt:lpstr>Worship In The Spirit</vt:lpstr>
      <vt:lpstr>Worship In The Truth</vt:lpstr>
      <vt:lpstr>THE PRACTICE OF WORSHIP</vt:lpstr>
      <vt:lpstr>Hold Up The Truth</vt:lpstr>
      <vt:lpstr>Honor Christ With Sacrifice</vt:lpstr>
      <vt:lpstr>How to Honor Christ with Sacrifice</vt:lpstr>
      <vt:lpstr>THE CHRIST CENTERED LIFE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Danny Traxler</dc:creator>
  <cp:lastModifiedBy>Danny Traxler</cp:lastModifiedBy>
  <cp:revision>6</cp:revision>
  <dcterms:created xsi:type="dcterms:W3CDTF">2024-09-18T16:53:56Z</dcterms:created>
  <dcterms:modified xsi:type="dcterms:W3CDTF">2025-03-12T17:47:26Z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InternalTags">
    <vt:lpwstr/>
  </property>
  <property fmtid="{D5CDD505-2E9C-101B-9397-08002B2CF9AE}" pid="4" name="FeatureTags">
    <vt:lpwstr/>
  </property>
  <property fmtid="{D5CDD505-2E9C-101B-9397-08002B2CF9AE}" pid="5" name="LocalizationTags">
    <vt:lpwstr/>
  </property>
  <property fmtid="{D5CDD505-2E9C-101B-9397-08002B2CF9AE}" pid="6" name="ScenarioTags">
    <vt:lpwstr/>
  </property>
  <property fmtid="{D5CDD505-2E9C-101B-9397-08002B2CF9AE}" pid="7" name="CampaignTags">
    <vt:lpwstr/>
  </property>
</Properties>
</file>