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8" r:id="rId1"/>
  </p:sldMasterIdLst>
  <p:notesMasterIdLst>
    <p:notesMasterId r:id="rId14"/>
  </p:notesMasterIdLst>
  <p:handoutMasterIdLst>
    <p:handoutMasterId r:id="rId15"/>
  </p:handoutMasterIdLst>
  <p:sldIdLst>
    <p:sldId id="267" r:id="rId2"/>
    <p:sldId id="268" r:id="rId3"/>
    <p:sldId id="270" r:id="rId4"/>
    <p:sldId id="271" r:id="rId5"/>
    <p:sldId id="273" r:id="rId6"/>
    <p:sldId id="274" r:id="rId7"/>
    <p:sldId id="275" r:id="rId8"/>
    <p:sldId id="276" r:id="rId9"/>
    <p:sldId id="277" r:id="rId10"/>
    <p:sldId id="278" r:id="rId11"/>
    <p:sldId id="280" r:id="rId12"/>
    <p:sldId id="27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5" d="100"/>
          <a:sy n="95" d="100"/>
        </p:scale>
        <p:origin x="163" y="72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3852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ny Traxler" userId="8d020bc7ca9e1d4a" providerId="LiveId" clId="{A158E144-8382-4E02-AD43-70E45722BAE0}"/>
    <pc:docChg chg="custSel modSld">
      <pc:chgData name="Danny Traxler" userId="8d020bc7ca9e1d4a" providerId="LiveId" clId="{A158E144-8382-4E02-AD43-70E45722BAE0}" dt="2025-03-19T17:13:20.016" v="607" actId="1076"/>
      <pc:docMkLst>
        <pc:docMk/>
      </pc:docMkLst>
      <pc:sldChg chg="modSp mod">
        <pc:chgData name="Danny Traxler" userId="8d020bc7ca9e1d4a" providerId="LiveId" clId="{A158E144-8382-4E02-AD43-70E45722BAE0}" dt="2025-03-19T17:08:59.183" v="46" actId="6549"/>
        <pc:sldMkLst>
          <pc:docMk/>
          <pc:sldMk cId="2047561433" sldId="268"/>
        </pc:sldMkLst>
        <pc:spChg chg="mod">
          <ac:chgData name="Danny Traxler" userId="8d020bc7ca9e1d4a" providerId="LiveId" clId="{A158E144-8382-4E02-AD43-70E45722BAE0}" dt="2025-03-19T17:08:59.183" v="46" actId="6549"/>
          <ac:spMkLst>
            <pc:docMk/>
            <pc:sldMk cId="2047561433" sldId="268"/>
            <ac:spMk id="2" creationId="{00000000-0000-0000-0000-000000000000}"/>
          </ac:spMkLst>
        </pc:spChg>
      </pc:sldChg>
      <pc:sldChg chg="modSp mod">
        <pc:chgData name="Danny Traxler" userId="8d020bc7ca9e1d4a" providerId="LiveId" clId="{A158E144-8382-4E02-AD43-70E45722BAE0}" dt="2025-03-19T17:09:11.620" v="82" actId="6549"/>
        <pc:sldMkLst>
          <pc:docMk/>
          <pc:sldMk cId="87192032" sldId="270"/>
        </pc:sldMkLst>
        <pc:spChg chg="mod">
          <ac:chgData name="Danny Traxler" userId="8d020bc7ca9e1d4a" providerId="LiveId" clId="{A158E144-8382-4E02-AD43-70E45722BAE0}" dt="2025-03-19T17:09:11.620" v="82" actId="6549"/>
          <ac:spMkLst>
            <pc:docMk/>
            <pc:sldMk cId="87192032" sldId="270"/>
            <ac:spMk id="2" creationId="{00000000-0000-0000-0000-000000000000}"/>
          </ac:spMkLst>
        </pc:spChg>
      </pc:sldChg>
      <pc:sldChg chg="modSp mod">
        <pc:chgData name="Danny Traxler" userId="8d020bc7ca9e1d4a" providerId="LiveId" clId="{A158E144-8382-4E02-AD43-70E45722BAE0}" dt="2025-03-19T17:09:27.374" v="129" actId="6549"/>
        <pc:sldMkLst>
          <pc:docMk/>
          <pc:sldMk cId="897037470" sldId="271"/>
        </pc:sldMkLst>
        <pc:spChg chg="mod">
          <ac:chgData name="Danny Traxler" userId="8d020bc7ca9e1d4a" providerId="LiveId" clId="{A158E144-8382-4E02-AD43-70E45722BAE0}" dt="2025-03-19T17:09:27.374" v="129" actId="6549"/>
          <ac:spMkLst>
            <pc:docMk/>
            <pc:sldMk cId="897037470" sldId="271"/>
            <ac:spMk id="2" creationId="{00000000-0000-0000-0000-000000000000}"/>
          </ac:spMkLst>
        </pc:spChg>
      </pc:sldChg>
      <pc:sldChg chg="modSp mod">
        <pc:chgData name="Danny Traxler" userId="8d020bc7ca9e1d4a" providerId="LiveId" clId="{A158E144-8382-4E02-AD43-70E45722BAE0}" dt="2025-03-19T17:09:46.055" v="177" actId="6549"/>
        <pc:sldMkLst>
          <pc:docMk/>
          <pc:sldMk cId="3865288838" sldId="273"/>
        </pc:sldMkLst>
        <pc:spChg chg="mod">
          <ac:chgData name="Danny Traxler" userId="8d020bc7ca9e1d4a" providerId="LiveId" clId="{A158E144-8382-4E02-AD43-70E45722BAE0}" dt="2025-03-19T17:09:46.055" v="177" actId="6549"/>
          <ac:spMkLst>
            <pc:docMk/>
            <pc:sldMk cId="3865288838" sldId="273"/>
            <ac:spMk id="2" creationId="{00000000-0000-0000-0000-000000000000}"/>
          </ac:spMkLst>
        </pc:spChg>
      </pc:sldChg>
      <pc:sldChg chg="modSp mod">
        <pc:chgData name="Danny Traxler" userId="8d020bc7ca9e1d4a" providerId="LiveId" clId="{A158E144-8382-4E02-AD43-70E45722BAE0}" dt="2025-03-19T17:09:56.952" v="211" actId="6549"/>
        <pc:sldMkLst>
          <pc:docMk/>
          <pc:sldMk cId="484508751" sldId="274"/>
        </pc:sldMkLst>
        <pc:spChg chg="mod">
          <ac:chgData name="Danny Traxler" userId="8d020bc7ca9e1d4a" providerId="LiveId" clId="{A158E144-8382-4E02-AD43-70E45722BAE0}" dt="2025-03-19T17:09:56.952" v="211" actId="6549"/>
          <ac:spMkLst>
            <pc:docMk/>
            <pc:sldMk cId="484508751" sldId="274"/>
            <ac:spMk id="2" creationId="{00000000-0000-0000-0000-000000000000}"/>
          </ac:spMkLst>
        </pc:spChg>
      </pc:sldChg>
      <pc:sldChg chg="modSp mod">
        <pc:chgData name="Danny Traxler" userId="8d020bc7ca9e1d4a" providerId="LiveId" clId="{A158E144-8382-4E02-AD43-70E45722BAE0}" dt="2025-03-19T17:10:10.489" v="249" actId="6549"/>
        <pc:sldMkLst>
          <pc:docMk/>
          <pc:sldMk cId="2059922909" sldId="275"/>
        </pc:sldMkLst>
        <pc:spChg chg="mod">
          <ac:chgData name="Danny Traxler" userId="8d020bc7ca9e1d4a" providerId="LiveId" clId="{A158E144-8382-4E02-AD43-70E45722BAE0}" dt="2025-03-19T17:10:10.489" v="249" actId="6549"/>
          <ac:spMkLst>
            <pc:docMk/>
            <pc:sldMk cId="2059922909" sldId="275"/>
            <ac:spMk id="2" creationId="{00000000-0000-0000-0000-000000000000}"/>
          </ac:spMkLst>
        </pc:spChg>
      </pc:sldChg>
      <pc:sldChg chg="modSp mod">
        <pc:chgData name="Danny Traxler" userId="8d020bc7ca9e1d4a" providerId="LiveId" clId="{A158E144-8382-4E02-AD43-70E45722BAE0}" dt="2025-03-19T17:10:29.934" v="295" actId="20577"/>
        <pc:sldMkLst>
          <pc:docMk/>
          <pc:sldMk cId="1731252947" sldId="276"/>
        </pc:sldMkLst>
        <pc:spChg chg="mod">
          <ac:chgData name="Danny Traxler" userId="8d020bc7ca9e1d4a" providerId="LiveId" clId="{A158E144-8382-4E02-AD43-70E45722BAE0}" dt="2025-03-19T17:10:29.934" v="295" actId="20577"/>
          <ac:spMkLst>
            <pc:docMk/>
            <pc:sldMk cId="1731252947" sldId="276"/>
            <ac:spMk id="2" creationId="{00000000-0000-0000-0000-000000000000}"/>
          </ac:spMkLst>
        </pc:spChg>
      </pc:sldChg>
      <pc:sldChg chg="modSp mod">
        <pc:chgData name="Danny Traxler" userId="8d020bc7ca9e1d4a" providerId="LiveId" clId="{A158E144-8382-4E02-AD43-70E45722BAE0}" dt="2025-03-19T17:11:37.481" v="412" actId="1076"/>
        <pc:sldMkLst>
          <pc:docMk/>
          <pc:sldMk cId="428057408" sldId="277"/>
        </pc:sldMkLst>
        <pc:spChg chg="mod">
          <ac:chgData name="Danny Traxler" userId="8d020bc7ca9e1d4a" providerId="LiveId" clId="{A158E144-8382-4E02-AD43-70E45722BAE0}" dt="2025-03-19T17:11:37.481" v="412" actId="1076"/>
          <ac:spMkLst>
            <pc:docMk/>
            <pc:sldMk cId="428057408" sldId="277"/>
            <ac:spMk id="2" creationId="{00000000-0000-0000-0000-000000000000}"/>
          </ac:spMkLst>
        </pc:spChg>
      </pc:sldChg>
      <pc:sldChg chg="modSp mod">
        <pc:chgData name="Danny Traxler" userId="8d020bc7ca9e1d4a" providerId="LiveId" clId="{A158E144-8382-4E02-AD43-70E45722BAE0}" dt="2025-03-19T17:11:26.774" v="410" actId="1076"/>
        <pc:sldMkLst>
          <pc:docMk/>
          <pc:sldMk cId="809903373" sldId="278"/>
        </pc:sldMkLst>
        <pc:spChg chg="mod">
          <ac:chgData name="Danny Traxler" userId="8d020bc7ca9e1d4a" providerId="LiveId" clId="{A158E144-8382-4E02-AD43-70E45722BAE0}" dt="2025-03-19T17:11:26.774" v="410" actId="1076"/>
          <ac:spMkLst>
            <pc:docMk/>
            <pc:sldMk cId="809903373" sldId="278"/>
            <ac:spMk id="2" creationId="{00000000-0000-0000-0000-000000000000}"/>
          </ac:spMkLst>
        </pc:spChg>
      </pc:sldChg>
      <pc:sldChg chg="addSp delSp modSp mod delAnim modAnim">
        <pc:chgData name="Danny Traxler" userId="8d020bc7ca9e1d4a" providerId="LiveId" clId="{A158E144-8382-4E02-AD43-70E45722BAE0}" dt="2025-03-19T17:13:20.016" v="607" actId="1076"/>
        <pc:sldMkLst>
          <pc:docMk/>
          <pc:sldMk cId="4294050930" sldId="280"/>
        </pc:sldMkLst>
        <pc:spChg chg="mod">
          <ac:chgData name="Danny Traxler" userId="8d020bc7ca9e1d4a" providerId="LiveId" clId="{A158E144-8382-4E02-AD43-70E45722BAE0}" dt="2025-03-19T17:12:13.399" v="462" actId="6549"/>
          <ac:spMkLst>
            <pc:docMk/>
            <pc:sldMk cId="4294050930" sldId="280"/>
            <ac:spMk id="2" creationId="{2366D457-9C22-E6C9-E3E5-9726E1681674}"/>
          </ac:spMkLst>
        </pc:spChg>
        <pc:spChg chg="mod">
          <ac:chgData name="Danny Traxler" userId="8d020bc7ca9e1d4a" providerId="LiveId" clId="{A158E144-8382-4E02-AD43-70E45722BAE0}" dt="2025-03-19T17:13:14.302" v="606" actId="164"/>
          <ac:spMkLst>
            <pc:docMk/>
            <pc:sldMk cId="4294050930" sldId="280"/>
            <ac:spMk id="3" creationId="{D08BE7D0-9599-6162-502E-1C9B767A4B8E}"/>
          </ac:spMkLst>
        </pc:spChg>
        <pc:spChg chg="mod">
          <ac:chgData name="Danny Traxler" userId="8d020bc7ca9e1d4a" providerId="LiveId" clId="{A158E144-8382-4E02-AD43-70E45722BAE0}" dt="2025-03-19T17:13:14.302" v="606" actId="164"/>
          <ac:spMkLst>
            <pc:docMk/>
            <pc:sldMk cId="4294050930" sldId="280"/>
            <ac:spMk id="4" creationId="{B73966F4-6FD0-6310-4F31-6A5DBDD704F4}"/>
          </ac:spMkLst>
        </pc:spChg>
        <pc:spChg chg="mod">
          <ac:chgData name="Danny Traxler" userId="8d020bc7ca9e1d4a" providerId="LiveId" clId="{A158E144-8382-4E02-AD43-70E45722BAE0}" dt="2025-03-19T17:13:14.302" v="606" actId="164"/>
          <ac:spMkLst>
            <pc:docMk/>
            <pc:sldMk cId="4294050930" sldId="280"/>
            <ac:spMk id="5" creationId="{A6897CE8-2C61-466E-EBF5-F6E5A6C20CF6}"/>
          </ac:spMkLst>
        </pc:spChg>
        <pc:spChg chg="del">
          <ac:chgData name="Danny Traxler" userId="8d020bc7ca9e1d4a" providerId="LiveId" clId="{A158E144-8382-4E02-AD43-70E45722BAE0}" dt="2025-03-19T17:13:02.196" v="605" actId="478"/>
          <ac:spMkLst>
            <pc:docMk/>
            <pc:sldMk cId="4294050930" sldId="280"/>
            <ac:spMk id="6" creationId="{F360B82D-5581-F7B8-7F99-5183F25BF47F}"/>
          </ac:spMkLst>
        </pc:spChg>
        <pc:grpChg chg="add mod">
          <ac:chgData name="Danny Traxler" userId="8d020bc7ca9e1d4a" providerId="LiveId" clId="{A158E144-8382-4E02-AD43-70E45722BAE0}" dt="2025-03-19T17:13:20.016" v="607" actId="1076"/>
          <ac:grpSpMkLst>
            <pc:docMk/>
            <pc:sldMk cId="4294050930" sldId="280"/>
            <ac:grpSpMk id="7" creationId="{25ABC955-A005-7BB3-EDCF-F24EA028EAC0}"/>
          </ac:grpSpMkLst>
        </pc:gr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591099-7EBE-4D12-B880-CCA6B38B92A6}" type="datetimeFigureOut">
              <a:rPr lang="en-US" smtClean="0"/>
              <a:t>3/19/2025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A36C10-A9D4-4995-9BAF-95FBD77A72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2182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CF4299-1721-48C6-878D-74296BE00D21}" type="datetimeFigureOut">
              <a:rPr lang="en-US" smtClean="0"/>
              <a:t>3/19/2025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AEF9EC-8318-4FF6-847E-A85BBD2B7E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1956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3/19/2025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179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44FFE-4BDB-4301-83D8-FE8B25E7CF5A}" type="datetime1">
              <a:rPr lang="en-US" smtClean="0"/>
              <a:t>3/19/2025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75762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44FFE-4BDB-4301-83D8-FE8B25E7CF5A}" type="datetime1">
              <a:rPr lang="en-US" smtClean="0"/>
              <a:t>3/19/2025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166771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44FFE-4BDB-4301-83D8-FE8B25E7CF5A}" type="datetime1">
              <a:rPr lang="en-US" smtClean="0"/>
              <a:t>3/19/2025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09030240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44FFE-4BDB-4301-83D8-FE8B25E7CF5A}" type="datetime1">
              <a:rPr lang="en-US" smtClean="0"/>
              <a:t>3/19/2025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165068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44FFE-4BDB-4301-83D8-FE8B25E7CF5A}" type="datetime1">
              <a:rPr lang="en-US" smtClean="0"/>
              <a:t>3/19/2025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27999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44FFE-4BDB-4301-83D8-FE8B25E7CF5A}" type="datetime1">
              <a:rPr lang="en-US" smtClean="0"/>
              <a:t>3/19/2025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0034269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0B874-E53C-42B9-98BA-0781B387246C}" type="datetime1">
              <a:rPr lang="en-US" smtClean="0"/>
              <a:t>3/19/2025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5246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402F4-45D7-406A-9C33-75238E131A1E}" type="datetime1">
              <a:rPr lang="en-US" smtClean="0"/>
              <a:t>3/19/2025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716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6E011-4F7D-42D0-82E1-078A40B76F01}" type="datetime1">
              <a:rPr lang="en-US" smtClean="0"/>
              <a:t>3/19/2025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663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471FE-0FCC-47A4-B218-06AF00AFA70F}" type="datetime1">
              <a:rPr lang="en-US" smtClean="0"/>
              <a:t>3/19/2025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2436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2C22A-A385-4013-8BC3-1C712ED98224}" type="datetime1">
              <a:rPr lang="en-US" smtClean="0"/>
              <a:t>3/19/2025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549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43CD7-DDC2-4E28-B80E-11B3368F8846}" type="datetime1">
              <a:rPr lang="en-US" smtClean="0"/>
              <a:t>3/19/2025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171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82D6B-0F0F-41E5-8A0F-FC2D7E2110E0}" type="datetime1">
              <a:rPr lang="en-US" smtClean="0"/>
              <a:t>3/19/2025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531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C1A38-D70F-41CF-857C-945C6FF6B07D}" type="datetime1">
              <a:rPr lang="en-US" smtClean="0"/>
              <a:t>3/19/2025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285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96DC-D1E7-4668-A471-A46ECA2AE34F}" type="datetime1">
              <a:rPr lang="en-US" smtClean="0"/>
              <a:t>3/19/2025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059105C-FF30-8047-CDBB-B37E51FD87DC}"/>
              </a:ext>
            </a:extLst>
          </p:cNvPr>
          <p:cNvSpPr/>
          <p:nvPr userDrawn="1"/>
        </p:nvSpPr>
        <p:spPr bwMode="hidden">
          <a:xfrm>
            <a:off x="0" y="0"/>
            <a:ext cx="7315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503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333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C444FFE-4BDB-4301-83D8-FE8B25E7CF5A}" type="datetime1">
              <a:rPr lang="en-US" smtClean="0"/>
              <a:t>3/19/2025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1165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3170" y="5042023"/>
            <a:ext cx="8825658" cy="1169491"/>
          </a:xfrm>
        </p:spPr>
        <p:txBody>
          <a:bodyPr/>
          <a:lstStyle/>
          <a:p>
            <a:pPr algn="ctr"/>
            <a:r>
              <a:rPr lang="en-US" sz="6000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Spiritual Health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F618887B-862A-59F7-00B3-1A5143A2B1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" y="3106261"/>
            <a:ext cx="12191999" cy="645478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/>
              <a:t>M I D W E E K   S e r v I c e</a:t>
            </a:r>
          </a:p>
        </p:txBody>
      </p:sp>
      <p:sp>
        <p:nvSpPr>
          <p:cNvPr id="3" name="Subtitle 4">
            <a:extLst>
              <a:ext uri="{FF2B5EF4-FFF2-40B4-BE49-F238E27FC236}">
                <a16:creationId xmlns:a16="http://schemas.microsoft.com/office/drawing/2014/main" id="{A613EF1B-9460-0678-CC4C-C9EFFBE87EEC}"/>
              </a:ext>
            </a:extLst>
          </p:cNvPr>
          <p:cNvSpPr txBox="1">
            <a:spLocks/>
          </p:cNvSpPr>
          <p:nvPr/>
        </p:nvSpPr>
        <p:spPr>
          <a:xfrm>
            <a:off x="-2" y="2089484"/>
            <a:ext cx="12191999" cy="133951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000" b="0" i="0" kern="1200" cap="all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9pPr>
          </a:lstStyle>
          <a:p>
            <a:pPr algn="ctr"/>
            <a:r>
              <a:rPr lang="en-US" sz="7200" b="1" dirty="0">
                <a:solidFill>
                  <a:schemeClr val="tx1"/>
                </a:solidFill>
              </a:rPr>
              <a:t>The Christ centered life</a:t>
            </a:r>
          </a:p>
        </p:txBody>
      </p:sp>
    </p:spTree>
    <p:extLst>
      <p:ext uri="{BB962C8B-B14F-4D97-AF65-F5344CB8AC3E}">
        <p14:creationId xmlns:p14="http://schemas.microsoft.com/office/powerpoint/2010/main" val="1051878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526927"/>
            <a:ext cx="12191999" cy="1804145"/>
          </a:xfrm>
        </p:spPr>
        <p:txBody>
          <a:bodyPr/>
          <a:lstStyle/>
          <a:p>
            <a:pPr algn="ctr"/>
            <a:r>
              <a:rPr lang="en-US" sz="6000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Compromise Corrupts </a:t>
            </a:r>
            <a:br>
              <a:rPr lang="en-US" sz="6000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</a:br>
            <a:r>
              <a:rPr lang="en-US" sz="6000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The Spring</a:t>
            </a:r>
          </a:p>
        </p:txBody>
      </p:sp>
    </p:spTree>
    <p:extLst>
      <p:ext uri="{BB962C8B-B14F-4D97-AF65-F5344CB8AC3E}">
        <p14:creationId xmlns:p14="http://schemas.microsoft.com/office/powerpoint/2010/main" val="80990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71A2AF0D-C8ED-2040-11CC-BBB5B2BB08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6D457-9C22-E6C9-E3E5-9726E16816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95264"/>
            <a:ext cx="12191999" cy="852734"/>
          </a:xfrm>
        </p:spPr>
        <p:txBody>
          <a:bodyPr/>
          <a:lstStyle/>
          <a:p>
            <a:pPr algn="ctr"/>
            <a:r>
              <a:rPr lang="en-US" sz="4400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Spiritual Health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25ABC955-A005-7BB3-EDCF-F24EA028EAC0}"/>
              </a:ext>
            </a:extLst>
          </p:cNvPr>
          <p:cNvGrpSpPr/>
          <p:nvPr/>
        </p:nvGrpSpPr>
        <p:grpSpPr>
          <a:xfrm>
            <a:off x="2788507" y="2268626"/>
            <a:ext cx="6614984" cy="2320748"/>
            <a:chOff x="2788507" y="1878622"/>
            <a:chExt cx="6614984" cy="2320748"/>
          </a:xfrm>
        </p:grpSpPr>
        <p:sp>
          <p:nvSpPr>
            <p:cNvPr id="3" name="Title 1">
              <a:extLst>
                <a:ext uri="{FF2B5EF4-FFF2-40B4-BE49-F238E27FC236}">
                  <a16:creationId xmlns:a16="http://schemas.microsoft.com/office/drawing/2014/main" id="{D08BE7D0-9599-6162-502E-1C9B767A4B8E}"/>
                </a:ext>
              </a:extLst>
            </p:cNvPr>
            <p:cNvSpPr txBox="1">
              <a:spLocks/>
            </p:cNvSpPr>
            <p:nvPr/>
          </p:nvSpPr>
          <p:spPr>
            <a:xfrm>
              <a:off x="2788507" y="1878622"/>
              <a:ext cx="6614984" cy="640225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l" defTabSz="457200" rtl="0" eaLnBrk="1" latinLnBrk="0" hangingPunct="1">
                <a:spcBef>
                  <a:spcPct val="0"/>
                </a:spcBef>
                <a:buNone/>
                <a:defRPr sz="7200" b="0" i="0" kern="1200">
                  <a:solidFill>
                    <a:schemeClr val="tx2"/>
                  </a:solidFill>
                  <a:latin typeface="+mj-lt"/>
                  <a:ea typeface="+mj-ea"/>
                  <a:cs typeface="+mj-cs"/>
                </a:defRPr>
              </a:lvl1pPr>
              <a:lvl2pPr eaLnBrk="1" hangingPunct="1">
                <a:defRPr>
                  <a:solidFill>
                    <a:schemeClr val="tx2"/>
                  </a:solidFill>
                </a:defRPr>
              </a:lvl2pPr>
              <a:lvl3pPr eaLnBrk="1" hangingPunct="1">
                <a:defRPr>
                  <a:solidFill>
                    <a:schemeClr val="tx2"/>
                  </a:solidFill>
                </a:defRPr>
              </a:lvl3pPr>
              <a:lvl4pPr eaLnBrk="1" hangingPunct="1">
                <a:defRPr>
                  <a:solidFill>
                    <a:schemeClr val="tx2"/>
                  </a:solidFill>
                </a:defRPr>
              </a:lvl4pPr>
              <a:lvl5pPr eaLnBrk="1" hangingPunct="1">
                <a:defRPr>
                  <a:solidFill>
                    <a:schemeClr val="tx2"/>
                  </a:solidFill>
                </a:defRPr>
              </a:lvl5pPr>
              <a:lvl6pPr eaLnBrk="1" hangingPunct="1">
                <a:defRPr>
                  <a:solidFill>
                    <a:schemeClr val="tx2"/>
                  </a:solidFill>
                </a:defRPr>
              </a:lvl6pPr>
              <a:lvl7pPr eaLnBrk="1" hangingPunct="1">
                <a:defRPr>
                  <a:solidFill>
                    <a:schemeClr val="tx2"/>
                  </a:solidFill>
                </a:defRPr>
              </a:lvl7pPr>
              <a:lvl8pPr eaLnBrk="1" hangingPunct="1">
                <a:defRPr>
                  <a:solidFill>
                    <a:schemeClr val="tx2"/>
                  </a:solidFill>
                </a:defRPr>
              </a:lvl8pPr>
              <a:lvl9pPr eaLnBrk="1" hangingPunct="1">
                <a:defRPr>
                  <a:solidFill>
                    <a:schemeClr val="tx2"/>
                  </a:solidFill>
                </a:defRPr>
              </a:lvl9pPr>
            </a:lstStyle>
            <a:p>
              <a:r>
                <a:rPr lang="en-US" sz="3600" dirty="0">
                  <a:latin typeface="Franklin Gothic Medium Cond" panose="020B0606030402020204" pitchFamily="34" charset="0"/>
                  <a:cs typeface="Dubai Medium" panose="020B0603030403030204" pitchFamily="34" charset="-78"/>
                </a:rPr>
                <a:t>1.  Nurture With Encouragement</a:t>
              </a:r>
            </a:p>
          </p:txBody>
        </p:sp>
        <p:sp>
          <p:nvSpPr>
            <p:cNvPr id="4" name="Title 1">
              <a:extLst>
                <a:ext uri="{FF2B5EF4-FFF2-40B4-BE49-F238E27FC236}">
                  <a16:creationId xmlns:a16="http://schemas.microsoft.com/office/drawing/2014/main" id="{B73966F4-6FD0-6310-4F31-6A5DBDD704F4}"/>
                </a:ext>
              </a:extLst>
            </p:cNvPr>
            <p:cNvSpPr txBox="1">
              <a:spLocks/>
            </p:cNvSpPr>
            <p:nvPr/>
          </p:nvSpPr>
          <p:spPr>
            <a:xfrm>
              <a:off x="2788507" y="2718883"/>
              <a:ext cx="6614984" cy="640225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l" defTabSz="457200" rtl="0" eaLnBrk="1" latinLnBrk="0" hangingPunct="1">
                <a:spcBef>
                  <a:spcPct val="0"/>
                </a:spcBef>
                <a:buNone/>
                <a:defRPr sz="7200" b="0" i="0" kern="1200">
                  <a:solidFill>
                    <a:schemeClr val="tx2"/>
                  </a:solidFill>
                  <a:latin typeface="+mj-lt"/>
                  <a:ea typeface="+mj-ea"/>
                  <a:cs typeface="+mj-cs"/>
                </a:defRPr>
              </a:lvl1pPr>
              <a:lvl2pPr eaLnBrk="1" hangingPunct="1">
                <a:defRPr>
                  <a:solidFill>
                    <a:schemeClr val="tx2"/>
                  </a:solidFill>
                </a:defRPr>
              </a:lvl2pPr>
              <a:lvl3pPr eaLnBrk="1" hangingPunct="1">
                <a:defRPr>
                  <a:solidFill>
                    <a:schemeClr val="tx2"/>
                  </a:solidFill>
                </a:defRPr>
              </a:lvl3pPr>
              <a:lvl4pPr eaLnBrk="1" hangingPunct="1">
                <a:defRPr>
                  <a:solidFill>
                    <a:schemeClr val="tx2"/>
                  </a:solidFill>
                </a:defRPr>
              </a:lvl4pPr>
              <a:lvl5pPr eaLnBrk="1" hangingPunct="1">
                <a:defRPr>
                  <a:solidFill>
                    <a:schemeClr val="tx2"/>
                  </a:solidFill>
                </a:defRPr>
              </a:lvl5pPr>
              <a:lvl6pPr eaLnBrk="1" hangingPunct="1">
                <a:defRPr>
                  <a:solidFill>
                    <a:schemeClr val="tx2"/>
                  </a:solidFill>
                </a:defRPr>
              </a:lvl6pPr>
              <a:lvl7pPr eaLnBrk="1" hangingPunct="1">
                <a:defRPr>
                  <a:solidFill>
                    <a:schemeClr val="tx2"/>
                  </a:solidFill>
                </a:defRPr>
              </a:lvl7pPr>
              <a:lvl8pPr eaLnBrk="1" hangingPunct="1">
                <a:defRPr>
                  <a:solidFill>
                    <a:schemeClr val="tx2"/>
                  </a:solidFill>
                </a:defRPr>
              </a:lvl8pPr>
              <a:lvl9pPr eaLnBrk="1" hangingPunct="1">
                <a:defRPr>
                  <a:solidFill>
                    <a:schemeClr val="tx2"/>
                  </a:solidFill>
                </a:defRPr>
              </a:lvl9pPr>
            </a:lstStyle>
            <a:p>
              <a:r>
                <a:rPr lang="en-US" sz="3600" dirty="0">
                  <a:latin typeface="Franklin Gothic Medium Cond" panose="020B0606030402020204" pitchFamily="34" charset="0"/>
                  <a:cs typeface="Dubai Medium" panose="020B0603030403030204" pitchFamily="34" charset="-78"/>
                </a:rPr>
                <a:t>2.  Eliminate Divisive Speech</a:t>
              </a:r>
            </a:p>
          </p:txBody>
        </p:sp>
        <p:sp>
          <p:nvSpPr>
            <p:cNvPr id="5" name="Title 1">
              <a:extLst>
                <a:ext uri="{FF2B5EF4-FFF2-40B4-BE49-F238E27FC236}">
                  <a16:creationId xmlns:a16="http://schemas.microsoft.com/office/drawing/2014/main" id="{A6897CE8-2C61-466E-EBF5-F6E5A6C20CF6}"/>
                </a:ext>
              </a:extLst>
            </p:cNvPr>
            <p:cNvSpPr txBox="1">
              <a:spLocks/>
            </p:cNvSpPr>
            <p:nvPr/>
          </p:nvSpPr>
          <p:spPr>
            <a:xfrm>
              <a:off x="2788507" y="3559145"/>
              <a:ext cx="6614984" cy="640225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l" defTabSz="457200" rtl="0" eaLnBrk="1" latinLnBrk="0" hangingPunct="1">
                <a:spcBef>
                  <a:spcPct val="0"/>
                </a:spcBef>
                <a:buNone/>
                <a:defRPr sz="7200" b="0" i="0" kern="1200">
                  <a:solidFill>
                    <a:schemeClr val="tx2"/>
                  </a:solidFill>
                  <a:latin typeface="+mj-lt"/>
                  <a:ea typeface="+mj-ea"/>
                  <a:cs typeface="+mj-cs"/>
                </a:defRPr>
              </a:lvl1pPr>
              <a:lvl2pPr eaLnBrk="1" hangingPunct="1">
                <a:defRPr>
                  <a:solidFill>
                    <a:schemeClr val="tx2"/>
                  </a:solidFill>
                </a:defRPr>
              </a:lvl2pPr>
              <a:lvl3pPr eaLnBrk="1" hangingPunct="1">
                <a:defRPr>
                  <a:solidFill>
                    <a:schemeClr val="tx2"/>
                  </a:solidFill>
                </a:defRPr>
              </a:lvl3pPr>
              <a:lvl4pPr eaLnBrk="1" hangingPunct="1">
                <a:defRPr>
                  <a:solidFill>
                    <a:schemeClr val="tx2"/>
                  </a:solidFill>
                </a:defRPr>
              </a:lvl4pPr>
              <a:lvl5pPr eaLnBrk="1" hangingPunct="1">
                <a:defRPr>
                  <a:solidFill>
                    <a:schemeClr val="tx2"/>
                  </a:solidFill>
                </a:defRPr>
              </a:lvl5pPr>
              <a:lvl6pPr eaLnBrk="1" hangingPunct="1">
                <a:defRPr>
                  <a:solidFill>
                    <a:schemeClr val="tx2"/>
                  </a:solidFill>
                </a:defRPr>
              </a:lvl6pPr>
              <a:lvl7pPr eaLnBrk="1" hangingPunct="1">
                <a:defRPr>
                  <a:solidFill>
                    <a:schemeClr val="tx2"/>
                  </a:solidFill>
                </a:defRPr>
              </a:lvl7pPr>
              <a:lvl8pPr eaLnBrk="1" hangingPunct="1">
                <a:defRPr>
                  <a:solidFill>
                    <a:schemeClr val="tx2"/>
                  </a:solidFill>
                </a:defRPr>
              </a:lvl8pPr>
              <a:lvl9pPr eaLnBrk="1" hangingPunct="1">
                <a:defRPr>
                  <a:solidFill>
                    <a:schemeClr val="tx2"/>
                  </a:solidFill>
                </a:defRPr>
              </a:lvl9pPr>
            </a:lstStyle>
            <a:p>
              <a:r>
                <a:rPr lang="en-US" sz="3600" dirty="0">
                  <a:latin typeface="Franklin Gothic Medium Cond" panose="020B0606030402020204" pitchFamily="34" charset="0"/>
                  <a:cs typeface="Dubai Medium" panose="020B0603030403030204" pitchFamily="34" charset="-78"/>
                </a:rPr>
                <a:t>3.  Refresh With Good News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94050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3171" y="2263335"/>
            <a:ext cx="8825658" cy="2331329"/>
          </a:xfrm>
        </p:spPr>
        <p:txBody>
          <a:bodyPr/>
          <a:lstStyle/>
          <a:p>
            <a:pPr algn="ctr"/>
            <a:r>
              <a:rPr lang="en-US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THE CHRIST CENTERED LIFE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F618887B-862A-59F7-00B3-1A5143A2B1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83171" y="4594664"/>
            <a:ext cx="8825658" cy="508494"/>
          </a:xfrm>
        </p:spPr>
        <p:txBody>
          <a:bodyPr/>
          <a:lstStyle/>
          <a:p>
            <a:pPr algn="ctr"/>
            <a:r>
              <a:rPr lang="en-US" b="1" dirty="0"/>
              <a:t>M I D W E E K   S E R V I C E</a:t>
            </a:r>
          </a:p>
        </p:txBody>
      </p:sp>
    </p:spTree>
    <p:extLst>
      <p:ext uri="{BB962C8B-B14F-4D97-AF65-F5344CB8AC3E}">
        <p14:creationId xmlns:p14="http://schemas.microsoft.com/office/powerpoint/2010/main" val="2639746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3167" y="2287583"/>
            <a:ext cx="8825658" cy="2282834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Franklin Gothic Medium" panose="020B0603020102020204" pitchFamily="34" charset="0"/>
                <a:cs typeface="Dubai Medium" panose="020B0603030403030204" pitchFamily="34" charset="-78"/>
              </a:rPr>
              <a:t>NURTURE WITH ENCOURAGEMENT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1F75EFF-32DF-BDA8-93B7-6F602F5008E9}"/>
              </a:ext>
            </a:extLst>
          </p:cNvPr>
          <p:cNvCxnSpPr/>
          <p:nvPr/>
        </p:nvCxnSpPr>
        <p:spPr>
          <a:xfrm>
            <a:off x="0" y="6264442"/>
            <a:ext cx="1219200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B4D4978-2B74-48C1-C569-34FB4551D252}"/>
              </a:ext>
            </a:extLst>
          </p:cNvPr>
          <p:cNvCxnSpPr/>
          <p:nvPr/>
        </p:nvCxnSpPr>
        <p:spPr>
          <a:xfrm flipV="1">
            <a:off x="6096000" y="5847348"/>
            <a:ext cx="0" cy="41709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933E40E4-EC2E-2D36-241B-3C856BCB8141}"/>
              </a:ext>
            </a:extLst>
          </p:cNvPr>
          <p:cNvSpPr/>
          <p:nvPr/>
        </p:nvSpPr>
        <p:spPr>
          <a:xfrm>
            <a:off x="5815261" y="5317967"/>
            <a:ext cx="561473" cy="52938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006F94D-617C-3E01-4019-85975F6AC014}"/>
              </a:ext>
            </a:extLst>
          </p:cNvPr>
          <p:cNvSpPr txBox="1"/>
          <p:nvPr/>
        </p:nvSpPr>
        <p:spPr>
          <a:xfrm>
            <a:off x="5919535" y="5314255"/>
            <a:ext cx="3529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047561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966651"/>
            <a:ext cx="12191999" cy="924697"/>
          </a:xfrm>
        </p:spPr>
        <p:txBody>
          <a:bodyPr/>
          <a:lstStyle/>
          <a:p>
            <a:pPr algn="ctr"/>
            <a:r>
              <a:rPr lang="en-US" sz="6000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Comfort The Hurting</a:t>
            </a:r>
          </a:p>
        </p:txBody>
      </p:sp>
    </p:spTree>
    <p:extLst>
      <p:ext uri="{BB962C8B-B14F-4D97-AF65-F5344CB8AC3E}">
        <p14:creationId xmlns:p14="http://schemas.microsoft.com/office/powerpoint/2010/main" val="87192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974830"/>
            <a:ext cx="12191999" cy="908340"/>
          </a:xfrm>
        </p:spPr>
        <p:txBody>
          <a:bodyPr/>
          <a:lstStyle/>
          <a:p>
            <a:pPr algn="ctr"/>
            <a:r>
              <a:rPr lang="en-US" sz="6000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Show Kindness To The Hostile</a:t>
            </a:r>
          </a:p>
        </p:txBody>
      </p:sp>
    </p:spTree>
    <p:extLst>
      <p:ext uri="{BB962C8B-B14F-4D97-AF65-F5344CB8AC3E}">
        <p14:creationId xmlns:p14="http://schemas.microsoft.com/office/powerpoint/2010/main" val="897037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3171" y="2287583"/>
            <a:ext cx="8825658" cy="2282834"/>
          </a:xfrm>
        </p:spPr>
        <p:txBody>
          <a:bodyPr/>
          <a:lstStyle/>
          <a:p>
            <a:pPr algn="ctr"/>
            <a:r>
              <a:rPr lang="en-US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ELIMINATE DIVISIVE SPEECH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1F75EFF-32DF-BDA8-93B7-6F602F5008E9}"/>
              </a:ext>
            </a:extLst>
          </p:cNvPr>
          <p:cNvCxnSpPr/>
          <p:nvPr/>
        </p:nvCxnSpPr>
        <p:spPr>
          <a:xfrm>
            <a:off x="0" y="6264442"/>
            <a:ext cx="1219200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B4D4978-2B74-48C1-C569-34FB4551D252}"/>
              </a:ext>
            </a:extLst>
          </p:cNvPr>
          <p:cNvCxnSpPr/>
          <p:nvPr/>
        </p:nvCxnSpPr>
        <p:spPr>
          <a:xfrm flipV="1">
            <a:off x="6096000" y="5847348"/>
            <a:ext cx="0" cy="41709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933E40E4-EC2E-2D36-241B-3C856BCB8141}"/>
              </a:ext>
            </a:extLst>
          </p:cNvPr>
          <p:cNvSpPr/>
          <p:nvPr/>
        </p:nvSpPr>
        <p:spPr>
          <a:xfrm>
            <a:off x="5815261" y="5317967"/>
            <a:ext cx="561473" cy="52938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006F94D-617C-3E01-4019-85975F6AC014}"/>
              </a:ext>
            </a:extLst>
          </p:cNvPr>
          <p:cNvSpPr txBox="1"/>
          <p:nvPr/>
        </p:nvSpPr>
        <p:spPr>
          <a:xfrm>
            <a:off x="5919535" y="5314255"/>
            <a:ext cx="3529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865288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949027"/>
            <a:ext cx="12191999" cy="959946"/>
          </a:xfrm>
        </p:spPr>
        <p:txBody>
          <a:bodyPr/>
          <a:lstStyle/>
          <a:p>
            <a:pPr algn="ctr"/>
            <a:r>
              <a:rPr lang="en-US" sz="6000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Sever Slander</a:t>
            </a:r>
          </a:p>
        </p:txBody>
      </p:sp>
    </p:spTree>
    <p:extLst>
      <p:ext uri="{BB962C8B-B14F-4D97-AF65-F5344CB8AC3E}">
        <p14:creationId xmlns:p14="http://schemas.microsoft.com/office/powerpoint/2010/main" val="484508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2981978"/>
            <a:ext cx="12191999" cy="894043"/>
          </a:xfrm>
        </p:spPr>
        <p:txBody>
          <a:bodyPr/>
          <a:lstStyle/>
          <a:p>
            <a:pPr algn="ctr"/>
            <a:r>
              <a:rPr lang="en-US" sz="6000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Cut Off Contention</a:t>
            </a:r>
          </a:p>
        </p:txBody>
      </p:sp>
    </p:spTree>
    <p:extLst>
      <p:ext uri="{BB962C8B-B14F-4D97-AF65-F5344CB8AC3E}">
        <p14:creationId xmlns:p14="http://schemas.microsoft.com/office/powerpoint/2010/main" val="2059922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3171" y="2287583"/>
            <a:ext cx="8825658" cy="2282834"/>
          </a:xfrm>
        </p:spPr>
        <p:txBody>
          <a:bodyPr/>
          <a:lstStyle/>
          <a:p>
            <a:pPr algn="ctr"/>
            <a:r>
              <a:rPr lang="en-US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REFRESH WITH </a:t>
            </a:r>
            <a:br>
              <a:rPr lang="en-US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</a:br>
            <a:r>
              <a:rPr lang="en-US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GOOD NEWS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1F75EFF-32DF-BDA8-93B7-6F602F5008E9}"/>
              </a:ext>
            </a:extLst>
          </p:cNvPr>
          <p:cNvCxnSpPr/>
          <p:nvPr/>
        </p:nvCxnSpPr>
        <p:spPr>
          <a:xfrm>
            <a:off x="0" y="6264442"/>
            <a:ext cx="1219200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B4D4978-2B74-48C1-C569-34FB4551D252}"/>
              </a:ext>
            </a:extLst>
          </p:cNvPr>
          <p:cNvCxnSpPr/>
          <p:nvPr/>
        </p:nvCxnSpPr>
        <p:spPr>
          <a:xfrm flipV="1">
            <a:off x="6096000" y="5847348"/>
            <a:ext cx="0" cy="41709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933E40E4-EC2E-2D36-241B-3C856BCB8141}"/>
              </a:ext>
            </a:extLst>
          </p:cNvPr>
          <p:cNvSpPr/>
          <p:nvPr/>
        </p:nvSpPr>
        <p:spPr>
          <a:xfrm>
            <a:off x="5815261" y="5317967"/>
            <a:ext cx="561473" cy="52938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006F94D-617C-3E01-4019-85975F6AC014}"/>
              </a:ext>
            </a:extLst>
          </p:cNvPr>
          <p:cNvSpPr txBox="1"/>
          <p:nvPr/>
        </p:nvSpPr>
        <p:spPr>
          <a:xfrm>
            <a:off x="5919535" y="5314255"/>
            <a:ext cx="3529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731252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2510966"/>
            <a:ext cx="12191999" cy="1836068"/>
          </a:xfrm>
        </p:spPr>
        <p:txBody>
          <a:bodyPr/>
          <a:lstStyle/>
          <a:p>
            <a:pPr algn="ctr"/>
            <a:r>
              <a:rPr lang="en-US" sz="6000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Good News Satisfies</a:t>
            </a:r>
            <a:br>
              <a:rPr lang="en-US" sz="6000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</a:br>
            <a:r>
              <a:rPr lang="en-US" sz="6000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A Thirsty Soul</a:t>
            </a:r>
          </a:p>
        </p:txBody>
      </p:sp>
    </p:spTree>
    <p:extLst>
      <p:ext uri="{BB962C8B-B14F-4D97-AF65-F5344CB8AC3E}">
        <p14:creationId xmlns:p14="http://schemas.microsoft.com/office/powerpoint/2010/main" val="428057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Office Theme">
  <a:themeElements>
    <a:clrScheme name="BrushedMetal">
      <a:dk1>
        <a:sysClr val="windowText" lastClr="000000"/>
      </a:dk1>
      <a:lt1>
        <a:sysClr val="window" lastClr="FFFFFF"/>
      </a:lt1>
      <a:dk2>
        <a:srgbClr val="2F333A"/>
      </a:dk2>
      <a:lt2>
        <a:srgbClr val="E4F9F9"/>
      </a:lt2>
      <a:accent1>
        <a:srgbClr val="07CB98"/>
      </a:accent1>
      <a:accent2>
        <a:srgbClr val="5A90D1"/>
      </a:accent2>
      <a:accent3>
        <a:srgbClr val="E6AD1E"/>
      </a:accent3>
      <a:accent4>
        <a:srgbClr val="EA6312"/>
      </a:accent4>
      <a:accent5>
        <a:srgbClr val="8253A9"/>
      </a:accent5>
      <a:accent6>
        <a:srgbClr val="CB274A"/>
      </a:accent6>
      <a:hlink>
        <a:srgbClr val="5A90D1"/>
      </a:hlink>
      <a:folHlink>
        <a:srgbClr val="969696"/>
      </a:folHlink>
    </a:clrScheme>
    <a:fontScheme name="Georgia">
      <a:maj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rushedMetal">
      <a:dk1>
        <a:sysClr val="windowText" lastClr="000000"/>
      </a:dk1>
      <a:lt1>
        <a:sysClr val="window" lastClr="FFFFFF"/>
      </a:lt1>
      <a:dk2>
        <a:srgbClr val="2F333A"/>
      </a:dk2>
      <a:lt2>
        <a:srgbClr val="E4F9F9"/>
      </a:lt2>
      <a:accent1>
        <a:srgbClr val="07CB98"/>
      </a:accent1>
      <a:accent2>
        <a:srgbClr val="5A90D1"/>
      </a:accent2>
      <a:accent3>
        <a:srgbClr val="E6AD1E"/>
      </a:accent3>
      <a:accent4>
        <a:srgbClr val="EA6312"/>
      </a:accent4>
      <a:accent5>
        <a:srgbClr val="8253A9"/>
      </a:accent5>
      <a:accent6>
        <a:srgbClr val="CB274A"/>
      </a:accent6>
      <a:hlink>
        <a:srgbClr val="5A90D1"/>
      </a:hlink>
      <a:folHlink>
        <a:srgbClr val="969696"/>
      </a:folHlink>
    </a:clrScheme>
    <a:fontScheme name="Georgia">
      <a:maj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243</TotalTime>
  <Words>95</Words>
  <Application>Microsoft Office PowerPoint</Application>
  <PresentationFormat>Widescreen</PresentationFormat>
  <Paragraphs>21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Century Gothic</vt:lpstr>
      <vt:lpstr>Franklin Gothic Medium</vt:lpstr>
      <vt:lpstr>Franklin Gothic Medium Cond</vt:lpstr>
      <vt:lpstr>Georgia</vt:lpstr>
      <vt:lpstr>Wingdings 3</vt:lpstr>
      <vt:lpstr>Ion</vt:lpstr>
      <vt:lpstr>Spiritual Health</vt:lpstr>
      <vt:lpstr>NURTURE WITH ENCOURAGEMENT</vt:lpstr>
      <vt:lpstr>Comfort The Hurting</vt:lpstr>
      <vt:lpstr>Show Kindness To The Hostile</vt:lpstr>
      <vt:lpstr>ELIMINATE DIVISIVE SPEECH</vt:lpstr>
      <vt:lpstr>Sever Slander</vt:lpstr>
      <vt:lpstr>Cut Off Contention</vt:lpstr>
      <vt:lpstr>REFRESH WITH  GOOD NEWS</vt:lpstr>
      <vt:lpstr>Good News Satisfies A Thirsty Soul</vt:lpstr>
      <vt:lpstr>Compromise Corrupts  The Spring</vt:lpstr>
      <vt:lpstr>Spiritual Health</vt:lpstr>
      <vt:lpstr>THE CHRIST CENTERED LIFE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Danny Traxler</dc:creator>
  <cp:lastModifiedBy>Danny Traxler</cp:lastModifiedBy>
  <cp:revision>7</cp:revision>
  <dcterms:created xsi:type="dcterms:W3CDTF">2024-09-18T16:53:56Z</dcterms:created>
  <dcterms:modified xsi:type="dcterms:W3CDTF">2025-03-19T17:13:30Z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