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8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A158E144-8382-4E02-AD43-70E45722BAE0}"/>
    <pc:docChg chg="custSel modSld">
      <pc:chgData name="Danny Traxler" userId="8d020bc7ca9e1d4a" providerId="LiveId" clId="{A158E144-8382-4E02-AD43-70E45722BAE0}" dt="2025-03-19T17:13:20.016" v="607" actId="1076"/>
      <pc:docMkLst>
        <pc:docMk/>
      </pc:docMkLst>
      <pc:sldChg chg="modSp mod">
        <pc:chgData name="Danny Traxler" userId="8d020bc7ca9e1d4a" providerId="LiveId" clId="{A158E144-8382-4E02-AD43-70E45722BAE0}" dt="2025-03-19T17:08:59.183" v="46" actId="6549"/>
        <pc:sldMkLst>
          <pc:docMk/>
          <pc:sldMk cId="2047561433" sldId="268"/>
        </pc:sldMkLst>
        <pc:spChg chg="mod">
          <ac:chgData name="Danny Traxler" userId="8d020bc7ca9e1d4a" providerId="LiveId" clId="{A158E144-8382-4E02-AD43-70E45722BAE0}" dt="2025-03-19T17:08:59.183" v="46" actId="6549"/>
          <ac:spMkLst>
            <pc:docMk/>
            <pc:sldMk cId="2047561433" sldId="268"/>
            <ac:spMk id="2" creationId="{00000000-0000-0000-0000-000000000000}"/>
          </ac:spMkLst>
        </pc:spChg>
      </pc:sldChg>
      <pc:sldChg chg="modSp mod">
        <pc:chgData name="Danny Traxler" userId="8d020bc7ca9e1d4a" providerId="LiveId" clId="{A158E144-8382-4E02-AD43-70E45722BAE0}" dt="2025-03-19T17:09:11.620" v="82" actId="6549"/>
        <pc:sldMkLst>
          <pc:docMk/>
          <pc:sldMk cId="87192032" sldId="270"/>
        </pc:sldMkLst>
        <pc:spChg chg="mod">
          <ac:chgData name="Danny Traxler" userId="8d020bc7ca9e1d4a" providerId="LiveId" clId="{A158E144-8382-4E02-AD43-70E45722BAE0}" dt="2025-03-19T17:09:11.620" v="82" actId="6549"/>
          <ac:spMkLst>
            <pc:docMk/>
            <pc:sldMk cId="87192032" sldId="270"/>
            <ac:spMk id="2" creationId="{00000000-0000-0000-0000-000000000000}"/>
          </ac:spMkLst>
        </pc:spChg>
      </pc:sldChg>
      <pc:sldChg chg="modSp mod">
        <pc:chgData name="Danny Traxler" userId="8d020bc7ca9e1d4a" providerId="LiveId" clId="{A158E144-8382-4E02-AD43-70E45722BAE0}" dt="2025-03-19T17:09:27.374" v="129" actId="6549"/>
        <pc:sldMkLst>
          <pc:docMk/>
          <pc:sldMk cId="897037470" sldId="271"/>
        </pc:sldMkLst>
        <pc:spChg chg="mod">
          <ac:chgData name="Danny Traxler" userId="8d020bc7ca9e1d4a" providerId="LiveId" clId="{A158E144-8382-4E02-AD43-70E45722BAE0}" dt="2025-03-19T17:09:27.374" v="129" actId="6549"/>
          <ac:spMkLst>
            <pc:docMk/>
            <pc:sldMk cId="897037470" sldId="271"/>
            <ac:spMk id="2" creationId="{00000000-0000-0000-0000-000000000000}"/>
          </ac:spMkLst>
        </pc:spChg>
      </pc:sldChg>
      <pc:sldChg chg="modSp mod">
        <pc:chgData name="Danny Traxler" userId="8d020bc7ca9e1d4a" providerId="LiveId" clId="{A158E144-8382-4E02-AD43-70E45722BAE0}" dt="2025-03-19T17:09:46.055" v="177" actId="6549"/>
        <pc:sldMkLst>
          <pc:docMk/>
          <pc:sldMk cId="3865288838" sldId="273"/>
        </pc:sldMkLst>
        <pc:spChg chg="mod">
          <ac:chgData name="Danny Traxler" userId="8d020bc7ca9e1d4a" providerId="LiveId" clId="{A158E144-8382-4E02-AD43-70E45722BAE0}" dt="2025-03-19T17:09:46.055" v="177" actId="6549"/>
          <ac:spMkLst>
            <pc:docMk/>
            <pc:sldMk cId="3865288838" sldId="273"/>
            <ac:spMk id="2" creationId="{00000000-0000-0000-0000-000000000000}"/>
          </ac:spMkLst>
        </pc:spChg>
      </pc:sldChg>
      <pc:sldChg chg="modSp mod">
        <pc:chgData name="Danny Traxler" userId="8d020bc7ca9e1d4a" providerId="LiveId" clId="{A158E144-8382-4E02-AD43-70E45722BAE0}" dt="2025-03-19T17:09:56.952" v="211" actId="6549"/>
        <pc:sldMkLst>
          <pc:docMk/>
          <pc:sldMk cId="484508751" sldId="274"/>
        </pc:sldMkLst>
        <pc:spChg chg="mod">
          <ac:chgData name="Danny Traxler" userId="8d020bc7ca9e1d4a" providerId="LiveId" clId="{A158E144-8382-4E02-AD43-70E45722BAE0}" dt="2025-03-19T17:09:56.952" v="211" actId="6549"/>
          <ac:spMkLst>
            <pc:docMk/>
            <pc:sldMk cId="484508751" sldId="274"/>
            <ac:spMk id="2" creationId="{00000000-0000-0000-0000-000000000000}"/>
          </ac:spMkLst>
        </pc:spChg>
      </pc:sldChg>
      <pc:sldChg chg="modSp mod">
        <pc:chgData name="Danny Traxler" userId="8d020bc7ca9e1d4a" providerId="LiveId" clId="{A158E144-8382-4E02-AD43-70E45722BAE0}" dt="2025-03-19T17:10:10.489" v="249" actId="6549"/>
        <pc:sldMkLst>
          <pc:docMk/>
          <pc:sldMk cId="2059922909" sldId="275"/>
        </pc:sldMkLst>
        <pc:spChg chg="mod">
          <ac:chgData name="Danny Traxler" userId="8d020bc7ca9e1d4a" providerId="LiveId" clId="{A158E144-8382-4E02-AD43-70E45722BAE0}" dt="2025-03-19T17:10:10.489" v="249" actId="6549"/>
          <ac:spMkLst>
            <pc:docMk/>
            <pc:sldMk cId="2059922909" sldId="275"/>
            <ac:spMk id="2" creationId="{00000000-0000-0000-0000-000000000000}"/>
          </ac:spMkLst>
        </pc:spChg>
      </pc:sldChg>
      <pc:sldChg chg="modSp mod">
        <pc:chgData name="Danny Traxler" userId="8d020bc7ca9e1d4a" providerId="LiveId" clId="{A158E144-8382-4E02-AD43-70E45722BAE0}" dt="2025-03-19T17:10:29.934" v="295" actId="20577"/>
        <pc:sldMkLst>
          <pc:docMk/>
          <pc:sldMk cId="1731252947" sldId="276"/>
        </pc:sldMkLst>
        <pc:spChg chg="mod">
          <ac:chgData name="Danny Traxler" userId="8d020bc7ca9e1d4a" providerId="LiveId" clId="{A158E144-8382-4E02-AD43-70E45722BAE0}" dt="2025-03-19T17:10:29.934" v="295" actId="20577"/>
          <ac:spMkLst>
            <pc:docMk/>
            <pc:sldMk cId="1731252947" sldId="276"/>
            <ac:spMk id="2" creationId="{00000000-0000-0000-0000-000000000000}"/>
          </ac:spMkLst>
        </pc:spChg>
      </pc:sldChg>
      <pc:sldChg chg="modSp mod">
        <pc:chgData name="Danny Traxler" userId="8d020bc7ca9e1d4a" providerId="LiveId" clId="{A158E144-8382-4E02-AD43-70E45722BAE0}" dt="2025-03-19T17:11:37.481" v="412" actId="1076"/>
        <pc:sldMkLst>
          <pc:docMk/>
          <pc:sldMk cId="428057408" sldId="277"/>
        </pc:sldMkLst>
        <pc:spChg chg="mod">
          <ac:chgData name="Danny Traxler" userId="8d020bc7ca9e1d4a" providerId="LiveId" clId="{A158E144-8382-4E02-AD43-70E45722BAE0}" dt="2025-03-19T17:11:37.481" v="412" actId="1076"/>
          <ac:spMkLst>
            <pc:docMk/>
            <pc:sldMk cId="428057408" sldId="277"/>
            <ac:spMk id="2" creationId="{00000000-0000-0000-0000-000000000000}"/>
          </ac:spMkLst>
        </pc:spChg>
      </pc:sldChg>
      <pc:sldChg chg="modSp mod">
        <pc:chgData name="Danny Traxler" userId="8d020bc7ca9e1d4a" providerId="LiveId" clId="{A158E144-8382-4E02-AD43-70E45722BAE0}" dt="2025-03-19T17:11:26.774" v="410" actId="1076"/>
        <pc:sldMkLst>
          <pc:docMk/>
          <pc:sldMk cId="809903373" sldId="278"/>
        </pc:sldMkLst>
        <pc:spChg chg="mod">
          <ac:chgData name="Danny Traxler" userId="8d020bc7ca9e1d4a" providerId="LiveId" clId="{A158E144-8382-4E02-AD43-70E45722BAE0}" dt="2025-03-19T17:11:26.774" v="410" actId="1076"/>
          <ac:spMkLst>
            <pc:docMk/>
            <pc:sldMk cId="809903373" sldId="278"/>
            <ac:spMk id="2" creationId="{00000000-0000-0000-0000-000000000000}"/>
          </ac:spMkLst>
        </pc:spChg>
      </pc:sldChg>
      <pc:sldChg chg="addSp delSp modSp mod delAnim modAnim">
        <pc:chgData name="Danny Traxler" userId="8d020bc7ca9e1d4a" providerId="LiveId" clId="{A158E144-8382-4E02-AD43-70E45722BAE0}" dt="2025-03-19T17:13:20.016" v="607" actId="1076"/>
        <pc:sldMkLst>
          <pc:docMk/>
          <pc:sldMk cId="4294050930" sldId="280"/>
        </pc:sldMkLst>
        <pc:spChg chg="mod">
          <ac:chgData name="Danny Traxler" userId="8d020bc7ca9e1d4a" providerId="LiveId" clId="{A158E144-8382-4E02-AD43-70E45722BAE0}" dt="2025-03-19T17:12:13.399" v="462" actId="6549"/>
          <ac:spMkLst>
            <pc:docMk/>
            <pc:sldMk cId="4294050930" sldId="280"/>
            <ac:spMk id="2" creationId="{2366D457-9C22-E6C9-E3E5-9726E1681674}"/>
          </ac:spMkLst>
        </pc:spChg>
        <pc:spChg chg="mod">
          <ac:chgData name="Danny Traxler" userId="8d020bc7ca9e1d4a" providerId="LiveId" clId="{A158E144-8382-4E02-AD43-70E45722BAE0}" dt="2025-03-19T17:13:14.302" v="606" actId="164"/>
          <ac:spMkLst>
            <pc:docMk/>
            <pc:sldMk cId="4294050930" sldId="280"/>
            <ac:spMk id="3" creationId="{D08BE7D0-9599-6162-502E-1C9B767A4B8E}"/>
          </ac:spMkLst>
        </pc:spChg>
        <pc:spChg chg="mod">
          <ac:chgData name="Danny Traxler" userId="8d020bc7ca9e1d4a" providerId="LiveId" clId="{A158E144-8382-4E02-AD43-70E45722BAE0}" dt="2025-03-19T17:13:14.302" v="606" actId="164"/>
          <ac:spMkLst>
            <pc:docMk/>
            <pc:sldMk cId="4294050930" sldId="280"/>
            <ac:spMk id="4" creationId="{B73966F4-6FD0-6310-4F31-6A5DBDD704F4}"/>
          </ac:spMkLst>
        </pc:spChg>
        <pc:spChg chg="mod">
          <ac:chgData name="Danny Traxler" userId="8d020bc7ca9e1d4a" providerId="LiveId" clId="{A158E144-8382-4E02-AD43-70E45722BAE0}" dt="2025-03-19T17:13:14.302" v="606" actId="164"/>
          <ac:spMkLst>
            <pc:docMk/>
            <pc:sldMk cId="4294050930" sldId="280"/>
            <ac:spMk id="5" creationId="{A6897CE8-2C61-466E-EBF5-F6E5A6C20CF6}"/>
          </ac:spMkLst>
        </pc:spChg>
        <pc:spChg chg="del">
          <ac:chgData name="Danny Traxler" userId="8d020bc7ca9e1d4a" providerId="LiveId" clId="{A158E144-8382-4E02-AD43-70E45722BAE0}" dt="2025-03-19T17:13:02.196" v="605" actId="478"/>
          <ac:spMkLst>
            <pc:docMk/>
            <pc:sldMk cId="4294050930" sldId="280"/>
            <ac:spMk id="6" creationId="{F360B82D-5581-F7B8-7F99-5183F25BF47F}"/>
          </ac:spMkLst>
        </pc:spChg>
        <pc:grpChg chg="add mod">
          <ac:chgData name="Danny Traxler" userId="8d020bc7ca9e1d4a" providerId="LiveId" clId="{A158E144-8382-4E02-AD43-70E45722BAE0}" dt="2025-03-19T17:13:20.016" v="607" actId="1076"/>
          <ac:grpSpMkLst>
            <pc:docMk/>
            <pc:sldMk cId="4294050930" sldId="280"/>
            <ac:grpSpMk id="7" creationId="{25ABC955-A005-7BB3-EDCF-F24EA028EAC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576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667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0302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650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799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342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4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9105C-FF30-8047-CDBB-B37E51FD87DC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16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0" y="5042023"/>
            <a:ext cx="8825658" cy="116949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Spiritual Health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06261"/>
            <a:ext cx="12191999" cy="64547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 I D W E E K   S e r v I c e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A613EF1B-9460-0678-CC4C-C9EFFBE87EEC}"/>
              </a:ext>
            </a:extLst>
          </p:cNvPr>
          <p:cNvSpPr txBox="1">
            <a:spLocks/>
          </p:cNvSpPr>
          <p:nvPr/>
        </p:nvSpPr>
        <p:spPr>
          <a:xfrm>
            <a:off x="-2" y="2089484"/>
            <a:ext cx="12191999" cy="1339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7200" b="1" dirty="0">
                <a:solidFill>
                  <a:schemeClr val="tx1"/>
                </a:solidFill>
              </a:rPr>
              <a:t>The Christ centered life</a:t>
            </a: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26927"/>
            <a:ext cx="12191999" cy="1804145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Compromise Corrupts </a:t>
            </a:r>
            <a:b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Spring</a:t>
            </a:r>
          </a:p>
        </p:txBody>
      </p:sp>
    </p:spTree>
    <p:extLst>
      <p:ext uri="{BB962C8B-B14F-4D97-AF65-F5344CB8AC3E}">
        <p14:creationId xmlns:p14="http://schemas.microsoft.com/office/powerpoint/2010/main" val="8099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1A2AF0D-C8ED-2040-11CC-BBB5B2BB08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D457-9C22-E6C9-E3E5-9726E1681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5264"/>
            <a:ext cx="12191999" cy="852734"/>
          </a:xfrm>
        </p:spPr>
        <p:txBody>
          <a:bodyPr/>
          <a:lstStyle/>
          <a:p>
            <a:pPr algn="ctr"/>
            <a:r>
              <a:rPr lang="en-US" sz="44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Spiritual Health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5ABC955-A005-7BB3-EDCF-F24EA028EAC0}"/>
              </a:ext>
            </a:extLst>
          </p:cNvPr>
          <p:cNvGrpSpPr/>
          <p:nvPr/>
        </p:nvGrpSpPr>
        <p:grpSpPr>
          <a:xfrm>
            <a:off x="2788507" y="2268626"/>
            <a:ext cx="6614984" cy="2320748"/>
            <a:chOff x="2788507" y="1878622"/>
            <a:chExt cx="6614984" cy="2320748"/>
          </a:xfrm>
        </p:grpSpPr>
        <p:sp>
          <p:nvSpPr>
            <p:cNvPr id="3" name="Title 1">
              <a:extLst>
                <a:ext uri="{FF2B5EF4-FFF2-40B4-BE49-F238E27FC236}">
                  <a16:creationId xmlns:a16="http://schemas.microsoft.com/office/drawing/2014/main" id="{D08BE7D0-9599-6162-502E-1C9B767A4B8E}"/>
                </a:ext>
              </a:extLst>
            </p:cNvPr>
            <p:cNvSpPr txBox="1">
              <a:spLocks/>
            </p:cNvSpPr>
            <p:nvPr/>
          </p:nvSpPr>
          <p:spPr>
            <a:xfrm>
              <a:off x="2788507" y="1878622"/>
              <a:ext cx="6614984" cy="64022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7200" b="0" i="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US" sz="3600" dirty="0">
                  <a:latin typeface="Franklin Gothic Medium Cond" panose="020B0606030402020204" pitchFamily="34" charset="0"/>
                  <a:cs typeface="Dubai Medium" panose="020B0603030403030204" pitchFamily="34" charset="-78"/>
                </a:rPr>
                <a:t>1.  Nurture With Encouragement</a:t>
              </a:r>
            </a:p>
          </p:txBody>
        </p:sp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B73966F4-6FD0-6310-4F31-6A5DBDD704F4}"/>
                </a:ext>
              </a:extLst>
            </p:cNvPr>
            <p:cNvSpPr txBox="1">
              <a:spLocks/>
            </p:cNvSpPr>
            <p:nvPr/>
          </p:nvSpPr>
          <p:spPr>
            <a:xfrm>
              <a:off x="2788507" y="2718883"/>
              <a:ext cx="6614984" cy="64022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7200" b="0" i="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US" sz="3600" dirty="0">
                  <a:latin typeface="Franklin Gothic Medium Cond" panose="020B0606030402020204" pitchFamily="34" charset="0"/>
                  <a:cs typeface="Dubai Medium" panose="020B0603030403030204" pitchFamily="34" charset="-78"/>
                </a:rPr>
                <a:t>2.  Eliminate Divisive Speech</a:t>
              </a:r>
            </a:p>
          </p:txBody>
        </p:sp>
        <p:sp>
          <p:nvSpPr>
            <p:cNvPr id="5" name="Title 1">
              <a:extLst>
                <a:ext uri="{FF2B5EF4-FFF2-40B4-BE49-F238E27FC236}">
                  <a16:creationId xmlns:a16="http://schemas.microsoft.com/office/drawing/2014/main" id="{A6897CE8-2C61-466E-EBF5-F6E5A6C20CF6}"/>
                </a:ext>
              </a:extLst>
            </p:cNvPr>
            <p:cNvSpPr txBox="1">
              <a:spLocks/>
            </p:cNvSpPr>
            <p:nvPr/>
          </p:nvSpPr>
          <p:spPr>
            <a:xfrm>
              <a:off x="2788507" y="3559145"/>
              <a:ext cx="6614984" cy="64022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7200" b="0" i="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en-US" sz="3600" dirty="0">
                  <a:latin typeface="Franklin Gothic Medium Cond" panose="020B0606030402020204" pitchFamily="34" charset="0"/>
                  <a:cs typeface="Dubai Medium" panose="020B0603030403030204" pitchFamily="34" charset="-78"/>
                </a:rPr>
                <a:t>3.  Refresh With Good News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405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63335"/>
            <a:ext cx="8825658" cy="2331329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CHRIST CENTERED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594664"/>
            <a:ext cx="8825658" cy="508494"/>
          </a:xfrm>
        </p:spPr>
        <p:txBody>
          <a:bodyPr/>
          <a:lstStyle/>
          <a:p>
            <a:pPr algn="ctr"/>
            <a:r>
              <a:rPr lang="en-US" b="1" dirty="0"/>
              <a:t>M I D W E E K   S E R V I C E</a:t>
            </a:r>
          </a:p>
        </p:txBody>
      </p:sp>
    </p:spTree>
    <p:extLst>
      <p:ext uri="{BB962C8B-B14F-4D97-AF65-F5344CB8AC3E}">
        <p14:creationId xmlns:p14="http://schemas.microsoft.com/office/powerpoint/2010/main" val="26397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67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  <a:t>NURTURE WITH ENCOURAGEMENT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475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6651"/>
            <a:ext cx="12191999" cy="92469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Comfort The Hurting</a:t>
            </a:r>
          </a:p>
        </p:txBody>
      </p:sp>
    </p:spTree>
    <p:extLst>
      <p:ext uri="{BB962C8B-B14F-4D97-AF65-F5344CB8AC3E}">
        <p14:creationId xmlns:p14="http://schemas.microsoft.com/office/powerpoint/2010/main" val="871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4830"/>
            <a:ext cx="12191999" cy="908340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Show Kindness To The Hostile</a:t>
            </a:r>
          </a:p>
        </p:txBody>
      </p:sp>
    </p:spTree>
    <p:extLst>
      <p:ext uri="{BB962C8B-B14F-4D97-AF65-F5344CB8AC3E}">
        <p14:creationId xmlns:p14="http://schemas.microsoft.com/office/powerpoint/2010/main" val="8970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ELIMINATE DIVISIVE SPEECH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652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49027"/>
            <a:ext cx="12191999" cy="959946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Sever Slander</a:t>
            </a:r>
          </a:p>
        </p:txBody>
      </p:sp>
    </p:spTree>
    <p:extLst>
      <p:ext uri="{BB962C8B-B14F-4D97-AF65-F5344CB8AC3E}">
        <p14:creationId xmlns:p14="http://schemas.microsoft.com/office/powerpoint/2010/main" val="4845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81978"/>
            <a:ext cx="12191999" cy="894043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Cut Off Contention</a:t>
            </a:r>
          </a:p>
        </p:txBody>
      </p:sp>
    </p:spTree>
    <p:extLst>
      <p:ext uri="{BB962C8B-B14F-4D97-AF65-F5344CB8AC3E}">
        <p14:creationId xmlns:p14="http://schemas.microsoft.com/office/powerpoint/2010/main" val="20599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REFRESH WITH </a:t>
            </a:r>
            <a:b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GOOD NEWS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3125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510966"/>
            <a:ext cx="12191999" cy="1836068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Good News Satisfies</a:t>
            </a:r>
            <a:b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A Thirsty Soul</a:t>
            </a:r>
          </a:p>
        </p:txBody>
      </p:sp>
    </p:spTree>
    <p:extLst>
      <p:ext uri="{BB962C8B-B14F-4D97-AF65-F5344CB8AC3E}">
        <p14:creationId xmlns:p14="http://schemas.microsoft.com/office/powerpoint/2010/main" val="4280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243</TotalTime>
  <Words>95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Franklin Gothic Medium</vt:lpstr>
      <vt:lpstr>Franklin Gothic Medium Cond</vt:lpstr>
      <vt:lpstr>Georgia</vt:lpstr>
      <vt:lpstr>Wingdings 3</vt:lpstr>
      <vt:lpstr>Ion</vt:lpstr>
      <vt:lpstr>Spiritual Health</vt:lpstr>
      <vt:lpstr>NURTURE WITH ENCOURAGEMENT</vt:lpstr>
      <vt:lpstr>Comfort The Hurting</vt:lpstr>
      <vt:lpstr>Show Kindness To The Hostile</vt:lpstr>
      <vt:lpstr>ELIMINATE DIVISIVE SPEECH</vt:lpstr>
      <vt:lpstr>Sever Slander</vt:lpstr>
      <vt:lpstr>Cut Off Contention</vt:lpstr>
      <vt:lpstr>REFRESH WITH  GOOD NEWS</vt:lpstr>
      <vt:lpstr>Good News Satisfies A Thirsty Soul</vt:lpstr>
      <vt:lpstr>Compromise Corrupts  The Spring</vt:lpstr>
      <vt:lpstr>Spiritual Health</vt:lpstr>
      <vt:lpstr>THE CHRIST CENTERED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7</cp:revision>
  <dcterms:created xsi:type="dcterms:W3CDTF">2024-09-18T16:53:56Z</dcterms:created>
  <dcterms:modified xsi:type="dcterms:W3CDTF">2025-03-19T17:13:30Z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