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4"/>
  </p:notesMasterIdLst>
  <p:handoutMasterIdLst>
    <p:handoutMasterId r:id="rId15"/>
  </p:handoutMasterIdLst>
  <p:sldIdLst>
    <p:sldId id="267" r:id="rId2"/>
    <p:sldId id="268" r:id="rId3"/>
    <p:sldId id="270" r:id="rId4"/>
    <p:sldId id="271" r:id="rId5"/>
    <p:sldId id="273" r:id="rId6"/>
    <p:sldId id="274" r:id="rId7"/>
    <p:sldId id="275" r:id="rId8"/>
    <p:sldId id="281" r:id="rId9"/>
    <p:sldId id="276" r:id="rId10"/>
    <p:sldId id="277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Traxler" userId="8d020bc7ca9e1d4a" providerId="LiveId" clId="{5EC26652-075D-4D83-A722-AE4810626186}"/>
    <pc:docChg chg="custSel addSld delSld modSld">
      <pc:chgData name="Danny Traxler" userId="8d020bc7ca9e1d4a" providerId="LiveId" clId="{5EC26652-075D-4D83-A722-AE4810626186}" dt="2025-03-26T16:54:07.119" v="357" actId="2696"/>
      <pc:docMkLst>
        <pc:docMk/>
      </pc:docMkLst>
      <pc:sldChg chg="modSp mod">
        <pc:chgData name="Danny Traxler" userId="8d020bc7ca9e1d4a" providerId="LiveId" clId="{5EC26652-075D-4D83-A722-AE4810626186}" dt="2025-03-26T16:51:30.791" v="74" actId="1076"/>
        <pc:sldMkLst>
          <pc:docMk/>
          <pc:sldMk cId="2047561433" sldId="268"/>
        </pc:sldMkLst>
        <pc:spChg chg="mod">
          <ac:chgData name="Danny Traxler" userId="8d020bc7ca9e1d4a" providerId="LiveId" clId="{5EC26652-075D-4D83-A722-AE4810626186}" dt="2025-03-26T16:51:30.791" v="74" actId="1076"/>
          <ac:spMkLst>
            <pc:docMk/>
            <pc:sldMk cId="2047561433" sldId="268"/>
            <ac:spMk id="2" creationId="{00000000-0000-0000-0000-000000000000}"/>
          </ac:spMkLst>
        </pc:spChg>
      </pc:sldChg>
      <pc:sldChg chg="modSp mod">
        <pc:chgData name="Danny Traxler" userId="8d020bc7ca9e1d4a" providerId="LiveId" clId="{5EC26652-075D-4D83-A722-AE4810626186}" dt="2025-03-26T16:51:05.699" v="73" actId="6549"/>
        <pc:sldMkLst>
          <pc:docMk/>
          <pc:sldMk cId="87192032" sldId="270"/>
        </pc:sldMkLst>
        <pc:spChg chg="mod">
          <ac:chgData name="Danny Traxler" userId="8d020bc7ca9e1d4a" providerId="LiveId" clId="{5EC26652-075D-4D83-A722-AE4810626186}" dt="2025-03-26T16:51:05.699" v="73" actId="6549"/>
          <ac:spMkLst>
            <pc:docMk/>
            <pc:sldMk cId="87192032" sldId="270"/>
            <ac:spMk id="2" creationId="{00000000-0000-0000-0000-000000000000}"/>
          </ac:spMkLst>
        </pc:spChg>
      </pc:sldChg>
      <pc:sldChg chg="modSp mod">
        <pc:chgData name="Danny Traxler" userId="8d020bc7ca9e1d4a" providerId="LiveId" clId="{5EC26652-075D-4D83-A722-AE4810626186}" dt="2025-03-26T16:51:43.330" v="113" actId="6549"/>
        <pc:sldMkLst>
          <pc:docMk/>
          <pc:sldMk cId="897037470" sldId="271"/>
        </pc:sldMkLst>
        <pc:spChg chg="mod">
          <ac:chgData name="Danny Traxler" userId="8d020bc7ca9e1d4a" providerId="LiveId" clId="{5EC26652-075D-4D83-A722-AE4810626186}" dt="2025-03-26T16:51:43.330" v="113" actId="6549"/>
          <ac:spMkLst>
            <pc:docMk/>
            <pc:sldMk cId="897037470" sldId="271"/>
            <ac:spMk id="2" creationId="{00000000-0000-0000-0000-000000000000}"/>
          </ac:spMkLst>
        </pc:spChg>
      </pc:sldChg>
      <pc:sldChg chg="modSp mod">
        <pc:chgData name="Danny Traxler" userId="8d020bc7ca9e1d4a" providerId="LiveId" clId="{5EC26652-075D-4D83-A722-AE4810626186}" dt="2025-03-26T16:52:06.300" v="151" actId="1076"/>
        <pc:sldMkLst>
          <pc:docMk/>
          <pc:sldMk cId="3865288838" sldId="273"/>
        </pc:sldMkLst>
        <pc:spChg chg="mod">
          <ac:chgData name="Danny Traxler" userId="8d020bc7ca9e1d4a" providerId="LiveId" clId="{5EC26652-075D-4D83-A722-AE4810626186}" dt="2025-03-26T16:52:06.300" v="151" actId="1076"/>
          <ac:spMkLst>
            <pc:docMk/>
            <pc:sldMk cId="3865288838" sldId="273"/>
            <ac:spMk id="2" creationId="{00000000-0000-0000-0000-000000000000}"/>
          </ac:spMkLst>
        </pc:spChg>
      </pc:sldChg>
      <pc:sldChg chg="modSp mod">
        <pc:chgData name="Danny Traxler" userId="8d020bc7ca9e1d4a" providerId="LiveId" clId="{5EC26652-075D-4D83-A722-AE4810626186}" dt="2025-03-26T16:52:19.925" v="176" actId="6549"/>
        <pc:sldMkLst>
          <pc:docMk/>
          <pc:sldMk cId="484508751" sldId="274"/>
        </pc:sldMkLst>
        <pc:spChg chg="mod">
          <ac:chgData name="Danny Traxler" userId="8d020bc7ca9e1d4a" providerId="LiveId" clId="{5EC26652-075D-4D83-A722-AE4810626186}" dt="2025-03-26T16:52:19.925" v="176" actId="6549"/>
          <ac:spMkLst>
            <pc:docMk/>
            <pc:sldMk cId="484508751" sldId="274"/>
            <ac:spMk id="2" creationId="{00000000-0000-0000-0000-000000000000}"/>
          </ac:spMkLst>
        </pc:spChg>
      </pc:sldChg>
      <pc:sldChg chg="modSp mod">
        <pc:chgData name="Danny Traxler" userId="8d020bc7ca9e1d4a" providerId="LiveId" clId="{5EC26652-075D-4D83-A722-AE4810626186}" dt="2025-03-26T16:52:33.306" v="210" actId="6549"/>
        <pc:sldMkLst>
          <pc:docMk/>
          <pc:sldMk cId="2059922909" sldId="275"/>
        </pc:sldMkLst>
        <pc:spChg chg="mod">
          <ac:chgData name="Danny Traxler" userId="8d020bc7ca9e1d4a" providerId="LiveId" clId="{5EC26652-075D-4D83-A722-AE4810626186}" dt="2025-03-26T16:52:33.306" v="210" actId="6549"/>
          <ac:spMkLst>
            <pc:docMk/>
            <pc:sldMk cId="2059922909" sldId="275"/>
            <ac:spMk id="2" creationId="{00000000-0000-0000-0000-000000000000}"/>
          </ac:spMkLst>
        </pc:spChg>
      </pc:sldChg>
      <pc:sldChg chg="modSp mod">
        <pc:chgData name="Danny Traxler" userId="8d020bc7ca9e1d4a" providerId="LiveId" clId="{5EC26652-075D-4D83-A722-AE4810626186}" dt="2025-03-26T16:53:13.875" v="260" actId="1076"/>
        <pc:sldMkLst>
          <pc:docMk/>
          <pc:sldMk cId="1731252947" sldId="276"/>
        </pc:sldMkLst>
        <pc:spChg chg="mod">
          <ac:chgData name="Danny Traxler" userId="8d020bc7ca9e1d4a" providerId="LiveId" clId="{5EC26652-075D-4D83-A722-AE4810626186}" dt="2025-03-26T16:53:13.875" v="260" actId="1076"/>
          <ac:spMkLst>
            <pc:docMk/>
            <pc:sldMk cId="1731252947" sldId="276"/>
            <ac:spMk id="2" creationId="{00000000-0000-0000-0000-000000000000}"/>
          </ac:spMkLst>
        </pc:spChg>
      </pc:sldChg>
      <pc:sldChg chg="modSp mod">
        <pc:chgData name="Danny Traxler" userId="8d020bc7ca9e1d4a" providerId="LiveId" clId="{5EC26652-075D-4D83-A722-AE4810626186}" dt="2025-03-26T16:53:34.956" v="308" actId="1076"/>
        <pc:sldMkLst>
          <pc:docMk/>
          <pc:sldMk cId="428057408" sldId="277"/>
        </pc:sldMkLst>
        <pc:spChg chg="mod">
          <ac:chgData name="Danny Traxler" userId="8d020bc7ca9e1d4a" providerId="LiveId" clId="{5EC26652-075D-4D83-A722-AE4810626186}" dt="2025-03-26T16:53:34.956" v="308" actId="1076"/>
          <ac:spMkLst>
            <pc:docMk/>
            <pc:sldMk cId="428057408" sldId="277"/>
            <ac:spMk id="2" creationId="{00000000-0000-0000-0000-000000000000}"/>
          </ac:spMkLst>
        </pc:spChg>
      </pc:sldChg>
      <pc:sldChg chg="modSp mod">
        <pc:chgData name="Danny Traxler" userId="8d020bc7ca9e1d4a" providerId="LiveId" clId="{5EC26652-075D-4D83-A722-AE4810626186}" dt="2025-03-26T16:53:53.826" v="356" actId="1076"/>
        <pc:sldMkLst>
          <pc:docMk/>
          <pc:sldMk cId="809903373" sldId="278"/>
        </pc:sldMkLst>
        <pc:spChg chg="mod">
          <ac:chgData name="Danny Traxler" userId="8d020bc7ca9e1d4a" providerId="LiveId" clId="{5EC26652-075D-4D83-A722-AE4810626186}" dt="2025-03-26T16:53:53.826" v="356" actId="1076"/>
          <ac:spMkLst>
            <pc:docMk/>
            <pc:sldMk cId="809903373" sldId="278"/>
            <ac:spMk id="2" creationId="{00000000-0000-0000-0000-000000000000}"/>
          </ac:spMkLst>
        </pc:spChg>
      </pc:sldChg>
      <pc:sldChg chg="del">
        <pc:chgData name="Danny Traxler" userId="8d020bc7ca9e1d4a" providerId="LiveId" clId="{5EC26652-075D-4D83-A722-AE4810626186}" dt="2025-03-26T16:54:07.119" v="357" actId="2696"/>
        <pc:sldMkLst>
          <pc:docMk/>
          <pc:sldMk cId="4294050930" sldId="280"/>
        </pc:sldMkLst>
      </pc:sldChg>
      <pc:sldChg chg="modSp add mod">
        <pc:chgData name="Danny Traxler" userId="8d020bc7ca9e1d4a" providerId="LiveId" clId="{5EC26652-075D-4D83-A722-AE4810626186}" dt="2025-03-26T16:52:43.638" v="219" actId="20577"/>
        <pc:sldMkLst>
          <pc:docMk/>
          <pc:sldMk cId="735904741" sldId="281"/>
        </pc:sldMkLst>
        <pc:spChg chg="mod">
          <ac:chgData name="Danny Traxler" userId="8d020bc7ca9e1d4a" providerId="LiveId" clId="{5EC26652-075D-4D83-A722-AE4810626186}" dt="2025-03-26T16:52:43.638" v="219" actId="20577"/>
          <ac:spMkLst>
            <pc:docMk/>
            <pc:sldMk cId="735904741" sldId="281"/>
            <ac:spMk id="2" creationId="{B4FB565D-F6E6-D4A8-9C24-9EB4C02AA54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91099-7EBE-4D12-B880-CCA6B38B92A6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36C10-A9D4-4995-9BAF-95FBD77A7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F4299-1721-48C6-878D-74296BE00D21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EF9EC-8318-4FF6-847E-A85BBD2B7E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7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576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6677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903024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650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799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342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B874-E53C-42B9-98BA-0781B387246C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4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2F4-45D7-406A-9C33-75238E131A1E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011-4F7D-42D0-82E1-078A40B76F01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71FE-0FCC-47A4-B218-06AF00AFA70F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22A-A385-4013-8BC3-1C712ED98224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4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CD7-DDC2-4E28-B80E-11B3368F8846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7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D6B-0F0F-41E5-8A0F-FC2D7E2110E0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3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1A38-D70F-41CF-857C-945C6FF6B07D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8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6DC-D1E7-4668-A471-A46ECA2AE34F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59105C-FF30-8047-CDBB-B37E51FD87DC}"/>
              </a:ext>
            </a:extLst>
          </p:cNvPr>
          <p:cNvSpPr/>
          <p:nvPr userDrawn="1"/>
        </p:nvSpPr>
        <p:spPr bwMode="hidden">
          <a:xfrm>
            <a:off x="0" y="0"/>
            <a:ext cx="7315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0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C444FFE-4BDB-4301-83D8-FE8B25E7CF5A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16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0" y="5042023"/>
            <a:ext cx="8825658" cy="1169491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Walk In Love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618887B-862A-59F7-00B3-1A5143A2B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06261"/>
            <a:ext cx="12191999" cy="64547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M I D W E E K   S e r v I c e</a:t>
            </a: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A613EF1B-9460-0678-CC4C-C9EFFBE87EEC}"/>
              </a:ext>
            </a:extLst>
          </p:cNvPr>
          <p:cNvSpPr txBox="1">
            <a:spLocks/>
          </p:cNvSpPr>
          <p:nvPr/>
        </p:nvSpPr>
        <p:spPr>
          <a:xfrm>
            <a:off x="-2" y="2089484"/>
            <a:ext cx="12191999" cy="13395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7200" b="1" dirty="0">
                <a:solidFill>
                  <a:schemeClr val="tx1"/>
                </a:solidFill>
              </a:rPr>
              <a:t>The Christ centered life</a:t>
            </a:r>
          </a:p>
        </p:txBody>
      </p:sp>
    </p:spTree>
    <p:extLst>
      <p:ext uri="{BB962C8B-B14F-4D97-AF65-F5344CB8AC3E}">
        <p14:creationId xmlns:p14="http://schemas.microsoft.com/office/powerpoint/2010/main" val="10518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969983"/>
            <a:ext cx="12191999" cy="918034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Idolater</a:t>
            </a:r>
          </a:p>
        </p:txBody>
      </p:sp>
    </p:spTree>
    <p:extLst>
      <p:ext uri="{BB962C8B-B14F-4D97-AF65-F5344CB8AC3E}">
        <p14:creationId xmlns:p14="http://schemas.microsoft.com/office/powerpoint/2010/main" val="4280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943874"/>
            <a:ext cx="12191999" cy="970251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Instruction</a:t>
            </a:r>
          </a:p>
        </p:txBody>
      </p:sp>
    </p:spTree>
    <p:extLst>
      <p:ext uri="{BB962C8B-B14F-4D97-AF65-F5344CB8AC3E}">
        <p14:creationId xmlns:p14="http://schemas.microsoft.com/office/powerpoint/2010/main" val="80990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63335"/>
            <a:ext cx="8825658" cy="2331329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CHRIST CENTERED LIFE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618887B-862A-59F7-00B3-1A5143A2B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4594664"/>
            <a:ext cx="8825658" cy="508494"/>
          </a:xfrm>
        </p:spPr>
        <p:txBody>
          <a:bodyPr/>
          <a:lstStyle/>
          <a:p>
            <a:pPr algn="ctr"/>
            <a:r>
              <a:rPr lang="en-US" b="1" dirty="0"/>
              <a:t>M I D W E E K   S E R V I C E</a:t>
            </a:r>
          </a:p>
        </p:txBody>
      </p:sp>
    </p:spTree>
    <p:extLst>
      <p:ext uri="{BB962C8B-B14F-4D97-AF65-F5344CB8AC3E}">
        <p14:creationId xmlns:p14="http://schemas.microsoft.com/office/powerpoint/2010/main" val="263974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67" y="2812170"/>
            <a:ext cx="8825658" cy="123365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Franklin Gothic Medium" panose="020B0603020102020204" pitchFamily="34" charset="0"/>
                <a:cs typeface="Dubai Medium" panose="020B0603030403030204" pitchFamily="34" charset="-78"/>
              </a:rPr>
              <a:t>THE COMMAND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4756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66651"/>
            <a:ext cx="12191999" cy="924697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Example</a:t>
            </a:r>
          </a:p>
        </p:txBody>
      </p:sp>
    </p:spTree>
    <p:extLst>
      <p:ext uri="{BB962C8B-B14F-4D97-AF65-F5344CB8AC3E}">
        <p14:creationId xmlns:p14="http://schemas.microsoft.com/office/powerpoint/2010/main" val="8719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74830"/>
            <a:ext cx="12191999" cy="908340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Expense</a:t>
            </a:r>
          </a:p>
        </p:txBody>
      </p:sp>
    </p:spTree>
    <p:extLst>
      <p:ext uri="{BB962C8B-B14F-4D97-AF65-F5344CB8AC3E}">
        <p14:creationId xmlns:p14="http://schemas.microsoft.com/office/powerpoint/2010/main" val="89703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858291"/>
            <a:ext cx="8825658" cy="1141417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CAUTION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6528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49027"/>
            <a:ext cx="12191999" cy="959946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Conduct</a:t>
            </a:r>
          </a:p>
        </p:txBody>
      </p:sp>
    </p:spTree>
    <p:extLst>
      <p:ext uri="{BB962C8B-B14F-4D97-AF65-F5344CB8AC3E}">
        <p14:creationId xmlns:p14="http://schemas.microsoft.com/office/powerpoint/2010/main" val="48450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981978"/>
            <a:ext cx="12191999" cy="894043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Conversation</a:t>
            </a:r>
          </a:p>
        </p:txBody>
      </p:sp>
    </p:spTree>
    <p:extLst>
      <p:ext uri="{BB962C8B-B14F-4D97-AF65-F5344CB8AC3E}">
        <p14:creationId xmlns:p14="http://schemas.microsoft.com/office/powerpoint/2010/main" val="205992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351606AD-DE45-D0B4-D69E-E133D52E4C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565D-F6E6-D4A8-9C24-9EB4C02AA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981978"/>
            <a:ext cx="12191999" cy="894043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Contrast</a:t>
            </a:r>
          </a:p>
        </p:txBody>
      </p:sp>
    </p:spTree>
    <p:extLst>
      <p:ext uri="{BB962C8B-B14F-4D97-AF65-F5344CB8AC3E}">
        <p14:creationId xmlns:p14="http://schemas.microsoft.com/office/powerpoint/2010/main" val="735904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858291"/>
            <a:ext cx="8825658" cy="1141417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CONSEQUENCES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3125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247</TotalTime>
  <Words>62</Words>
  <Application>Microsoft Office PowerPoint</Application>
  <PresentationFormat>Widescreen</PresentationFormat>
  <Paragraphs>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Franklin Gothic Medium</vt:lpstr>
      <vt:lpstr>Georgia</vt:lpstr>
      <vt:lpstr>Wingdings 3</vt:lpstr>
      <vt:lpstr>Ion</vt:lpstr>
      <vt:lpstr>Walk In Love</vt:lpstr>
      <vt:lpstr>THE COMMAND</vt:lpstr>
      <vt:lpstr>The Example</vt:lpstr>
      <vt:lpstr>The Expense</vt:lpstr>
      <vt:lpstr>THE CAUTION</vt:lpstr>
      <vt:lpstr>The Conduct</vt:lpstr>
      <vt:lpstr>The Conversation</vt:lpstr>
      <vt:lpstr>The Contrast</vt:lpstr>
      <vt:lpstr>THE CONSEQUENCES</vt:lpstr>
      <vt:lpstr>The Idolater</vt:lpstr>
      <vt:lpstr>The Instruction</vt:lpstr>
      <vt:lpstr>THE CHRIST CENTERED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Danny Traxler</dc:creator>
  <cp:lastModifiedBy>Danny Traxler</cp:lastModifiedBy>
  <cp:revision>8</cp:revision>
  <dcterms:created xsi:type="dcterms:W3CDTF">2024-09-18T16:53:56Z</dcterms:created>
  <dcterms:modified xsi:type="dcterms:W3CDTF">2025-03-26T16:54:11Z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