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15"/>
  </p:notesMasterIdLst>
  <p:handoutMasterIdLst>
    <p:handoutMasterId r:id="rId16"/>
  </p:handoutMasterIdLst>
  <p:sldIdLst>
    <p:sldId id="267" r:id="rId2"/>
    <p:sldId id="268" r:id="rId3"/>
    <p:sldId id="270" r:id="rId4"/>
    <p:sldId id="271" r:id="rId5"/>
    <p:sldId id="273" r:id="rId6"/>
    <p:sldId id="274" r:id="rId7"/>
    <p:sldId id="275" r:id="rId8"/>
    <p:sldId id="276" r:id="rId9"/>
    <p:sldId id="277" r:id="rId10"/>
    <p:sldId id="278" r:id="rId11"/>
    <p:sldId id="280" r:id="rId12"/>
    <p:sldId id="281" r:id="rId13"/>
    <p:sldId id="27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Traxler" userId="8d020bc7ca9e1d4a" providerId="LiveId" clId="{5EC26652-075D-4D83-A722-AE4810626186}"/>
    <pc:docChg chg="custSel addSld delSld modSld">
      <pc:chgData name="Danny Traxler" userId="8d020bc7ca9e1d4a" providerId="LiveId" clId="{5EC26652-075D-4D83-A722-AE4810626186}" dt="2025-04-02T17:45:44.549" v="1054" actId="113"/>
      <pc:docMkLst>
        <pc:docMk/>
      </pc:docMkLst>
      <pc:sldChg chg="modSp mod">
        <pc:chgData name="Danny Traxler" userId="8d020bc7ca9e1d4a" providerId="LiveId" clId="{5EC26652-075D-4D83-A722-AE4810626186}" dt="2025-04-02T17:36:23.897" v="398" actId="20577"/>
        <pc:sldMkLst>
          <pc:docMk/>
          <pc:sldMk cId="1051878143" sldId="267"/>
        </pc:sldMkLst>
        <pc:spChg chg="mod">
          <ac:chgData name="Danny Traxler" userId="8d020bc7ca9e1d4a" providerId="LiveId" clId="{5EC26652-075D-4D83-A722-AE4810626186}" dt="2025-04-02T17:36:23.897" v="398" actId="20577"/>
          <ac:spMkLst>
            <pc:docMk/>
            <pc:sldMk cId="1051878143" sldId="267"/>
            <ac:spMk id="2" creationId="{00000000-0000-0000-0000-000000000000}"/>
          </ac:spMkLst>
        </pc:spChg>
      </pc:sldChg>
      <pc:sldChg chg="modSp mod">
        <pc:chgData name="Danny Traxler" userId="8d020bc7ca9e1d4a" providerId="LiveId" clId="{5EC26652-075D-4D83-A722-AE4810626186}" dt="2025-04-02T17:45:44.549" v="1054" actId="113"/>
        <pc:sldMkLst>
          <pc:docMk/>
          <pc:sldMk cId="2047561433" sldId="268"/>
        </pc:sldMkLst>
        <pc:spChg chg="mod">
          <ac:chgData name="Danny Traxler" userId="8d020bc7ca9e1d4a" providerId="LiveId" clId="{5EC26652-075D-4D83-A722-AE4810626186}" dt="2025-04-02T17:45:44.549" v="1054" actId="113"/>
          <ac:spMkLst>
            <pc:docMk/>
            <pc:sldMk cId="2047561433" sldId="268"/>
            <ac:spMk id="2" creationId="{00000000-0000-0000-0000-000000000000}"/>
          </ac:spMkLst>
        </pc:spChg>
      </pc:sldChg>
      <pc:sldChg chg="modSp mod">
        <pc:chgData name="Danny Traxler" userId="8d020bc7ca9e1d4a" providerId="LiveId" clId="{5EC26652-075D-4D83-A722-AE4810626186}" dt="2025-04-02T17:45:41.453" v="1053" actId="113"/>
        <pc:sldMkLst>
          <pc:docMk/>
          <pc:sldMk cId="87192032" sldId="270"/>
        </pc:sldMkLst>
        <pc:spChg chg="mod">
          <ac:chgData name="Danny Traxler" userId="8d020bc7ca9e1d4a" providerId="LiveId" clId="{5EC26652-075D-4D83-A722-AE4810626186}" dt="2025-04-02T17:45:41.453" v="1053" actId="113"/>
          <ac:spMkLst>
            <pc:docMk/>
            <pc:sldMk cId="87192032" sldId="270"/>
            <ac:spMk id="2" creationId="{00000000-0000-0000-0000-000000000000}"/>
          </ac:spMkLst>
        </pc:spChg>
      </pc:sldChg>
      <pc:sldChg chg="modSp mod">
        <pc:chgData name="Danny Traxler" userId="8d020bc7ca9e1d4a" providerId="LiveId" clId="{5EC26652-075D-4D83-A722-AE4810626186}" dt="2025-04-02T17:45:38.681" v="1052" actId="113"/>
        <pc:sldMkLst>
          <pc:docMk/>
          <pc:sldMk cId="897037470" sldId="271"/>
        </pc:sldMkLst>
        <pc:spChg chg="mod">
          <ac:chgData name="Danny Traxler" userId="8d020bc7ca9e1d4a" providerId="LiveId" clId="{5EC26652-075D-4D83-A722-AE4810626186}" dt="2025-04-02T17:45:38.681" v="1052" actId="113"/>
          <ac:spMkLst>
            <pc:docMk/>
            <pc:sldMk cId="897037470" sldId="271"/>
            <ac:spMk id="2" creationId="{00000000-0000-0000-0000-000000000000}"/>
          </ac:spMkLst>
        </pc:spChg>
      </pc:sldChg>
      <pc:sldChg chg="modSp mod">
        <pc:chgData name="Danny Traxler" userId="8d020bc7ca9e1d4a" providerId="LiveId" clId="{5EC26652-075D-4D83-A722-AE4810626186}" dt="2025-04-02T17:45:35.739" v="1051" actId="113"/>
        <pc:sldMkLst>
          <pc:docMk/>
          <pc:sldMk cId="3865288838" sldId="273"/>
        </pc:sldMkLst>
        <pc:spChg chg="mod">
          <ac:chgData name="Danny Traxler" userId="8d020bc7ca9e1d4a" providerId="LiveId" clId="{5EC26652-075D-4D83-A722-AE4810626186}" dt="2025-04-02T17:45:35.739" v="1051" actId="113"/>
          <ac:spMkLst>
            <pc:docMk/>
            <pc:sldMk cId="3865288838" sldId="273"/>
            <ac:spMk id="2" creationId="{00000000-0000-0000-0000-000000000000}"/>
          </ac:spMkLst>
        </pc:spChg>
      </pc:sldChg>
      <pc:sldChg chg="modSp mod">
        <pc:chgData name="Danny Traxler" userId="8d020bc7ca9e1d4a" providerId="LiveId" clId="{5EC26652-075D-4D83-A722-AE4810626186}" dt="2025-04-02T17:45:32.466" v="1050" actId="113"/>
        <pc:sldMkLst>
          <pc:docMk/>
          <pc:sldMk cId="484508751" sldId="274"/>
        </pc:sldMkLst>
        <pc:spChg chg="mod">
          <ac:chgData name="Danny Traxler" userId="8d020bc7ca9e1d4a" providerId="LiveId" clId="{5EC26652-075D-4D83-A722-AE4810626186}" dt="2025-04-02T17:45:32.466" v="1050" actId="113"/>
          <ac:spMkLst>
            <pc:docMk/>
            <pc:sldMk cId="484508751" sldId="274"/>
            <ac:spMk id="2" creationId="{00000000-0000-0000-0000-000000000000}"/>
          </ac:spMkLst>
        </pc:spChg>
      </pc:sldChg>
      <pc:sldChg chg="modSp mod">
        <pc:chgData name="Danny Traxler" userId="8d020bc7ca9e1d4a" providerId="LiveId" clId="{5EC26652-075D-4D83-A722-AE4810626186}" dt="2025-04-02T17:45:29.731" v="1049" actId="113"/>
        <pc:sldMkLst>
          <pc:docMk/>
          <pc:sldMk cId="2059922909" sldId="275"/>
        </pc:sldMkLst>
        <pc:spChg chg="mod">
          <ac:chgData name="Danny Traxler" userId="8d020bc7ca9e1d4a" providerId="LiveId" clId="{5EC26652-075D-4D83-A722-AE4810626186}" dt="2025-04-02T17:45:29.731" v="1049" actId="113"/>
          <ac:spMkLst>
            <pc:docMk/>
            <pc:sldMk cId="2059922909" sldId="275"/>
            <ac:spMk id="2" creationId="{00000000-0000-0000-0000-000000000000}"/>
          </ac:spMkLst>
        </pc:spChg>
      </pc:sldChg>
      <pc:sldChg chg="modSp mod">
        <pc:chgData name="Danny Traxler" userId="8d020bc7ca9e1d4a" providerId="LiveId" clId="{5EC26652-075D-4D83-A722-AE4810626186}" dt="2025-04-02T17:45:26.583" v="1048" actId="113"/>
        <pc:sldMkLst>
          <pc:docMk/>
          <pc:sldMk cId="1731252947" sldId="276"/>
        </pc:sldMkLst>
        <pc:spChg chg="mod">
          <ac:chgData name="Danny Traxler" userId="8d020bc7ca9e1d4a" providerId="LiveId" clId="{5EC26652-075D-4D83-A722-AE4810626186}" dt="2025-04-02T17:45:26.583" v="1048" actId="113"/>
          <ac:spMkLst>
            <pc:docMk/>
            <pc:sldMk cId="1731252947" sldId="276"/>
            <ac:spMk id="2" creationId="{00000000-0000-0000-0000-000000000000}"/>
          </ac:spMkLst>
        </pc:spChg>
      </pc:sldChg>
      <pc:sldChg chg="modSp mod">
        <pc:chgData name="Danny Traxler" userId="8d020bc7ca9e1d4a" providerId="LiveId" clId="{5EC26652-075D-4D83-A722-AE4810626186}" dt="2025-04-02T17:45:23.736" v="1047" actId="113"/>
        <pc:sldMkLst>
          <pc:docMk/>
          <pc:sldMk cId="428057408" sldId="277"/>
        </pc:sldMkLst>
        <pc:spChg chg="mod">
          <ac:chgData name="Danny Traxler" userId="8d020bc7ca9e1d4a" providerId="LiveId" clId="{5EC26652-075D-4D83-A722-AE4810626186}" dt="2025-04-02T17:45:23.736" v="1047" actId="113"/>
          <ac:spMkLst>
            <pc:docMk/>
            <pc:sldMk cId="428057408" sldId="277"/>
            <ac:spMk id="2" creationId="{00000000-0000-0000-0000-000000000000}"/>
          </ac:spMkLst>
        </pc:spChg>
      </pc:sldChg>
      <pc:sldChg chg="modSp mod">
        <pc:chgData name="Danny Traxler" userId="8d020bc7ca9e1d4a" providerId="LiveId" clId="{5EC26652-075D-4D83-A722-AE4810626186}" dt="2025-04-02T17:45:20.314" v="1046" actId="113"/>
        <pc:sldMkLst>
          <pc:docMk/>
          <pc:sldMk cId="809903373" sldId="278"/>
        </pc:sldMkLst>
        <pc:spChg chg="mod">
          <ac:chgData name="Danny Traxler" userId="8d020bc7ca9e1d4a" providerId="LiveId" clId="{5EC26652-075D-4D83-A722-AE4810626186}" dt="2025-04-02T17:45:20.314" v="1046" actId="113"/>
          <ac:spMkLst>
            <pc:docMk/>
            <pc:sldMk cId="809903373" sldId="278"/>
            <ac:spMk id="2" creationId="{00000000-0000-0000-0000-000000000000}"/>
          </ac:spMkLst>
        </pc:spChg>
      </pc:sldChg>
      <pc:sldChg chg="modSp add mod">
        <pc:chgData name="Danny Traxler" userId="8d020bc7ca9e1d4a" providerId="LiveId" clId="{5EC26652-075D-4D83-A722-AE4810626186}" dt="2025-04-02T17:45:14.117" v="1045" actId="113"/>
        <pc:sldMkLst>
          <pc:docMk/>
          <pc:sldMk cId="333881977" sldId="280"/>
        </pc:sldMkLst>
        <pc:spChg chg="mod">
          <ac:chgData name="Danny Traxler" userId="8d020bc7ca9e1d4a" providerId="LiveId" clId="{5EC26652-075D-4D83-A722-AE4810626186}" dt="2025-04-02T17:45:14.117" v="1045" actId="113"/>
          <ac:spMkLst>
            <pc:docMk/>
            <pc:sldMk cId="333881977" sldId="280"/>
            <ac:spMk id="2" creationId="{0A169B82-FB62-6020-D5E8-251C9946D016}"/>
          </ac:spMkLst>
        </pc:spChg>
      </pc:sldChg>
      <pc:sldChg chg="del">
        <pc:chgData name="Danny Traxler" userId="8d020bc7ca9e1d4a" providerId="LiveId" clId="{5EC26652-075D-4D83-A722-AE4810626186}" dt="2025-03-26T16:54:07.119" v="357" actId="2696"/>
        <pc:sldMkLst>
          <pc:docMk/>
          <pc:sldMk cId="4294050930" sldId="280"/>
        </pc:sldMkLst>
      </pc:sldChg>
      <pc:sldChg chg="modSp add del mod">
        <pc:chgData name="Danny Traxler" userId="8d020bc7ca9e1d4a" providerId="LiveId" clId="{5EC26652-075D-4D83-A722-AE4810626186}" dt="2025-04-02T17:38:44.113" v="625" actId="2696"/>
        <pc:sldMkLst>
          <pc:docMk/>
          <pc:sldMk cId="735904741" sldId="281"/>
        </pc:sldMkLst>
      </pc:sldChg>
      <pc:sldChg chg="addSp modSp add mod">
        <pc:chgData name="Danny Traxler" userId="8d020bc7ca9e1d4a" providerId="LiveId" clId="{5EC26652-075D-4D83-A722-AE4810626186}" dt="2025-04-02T17:43:04.752" v="1034" actId="3062"/>
        <pc:sldMkLst>
          <pc:docMk/>
          <pc:sldMk cId="3452843307" sldId="281"/>
        </pc:sldMkLst>
        <pc:spChg chg="mod">
          <ac:chgData name="Danny Traxler" userId="8d020bc7ca9e1d4a" providerId="LiveId" clId="{5EC26652-075D-4D83-A722-AE4810626186}" dt="2025-04-02T17:40:24.790" v="854" actId="6549"/>
          <ac:spMkLst>
            <pc:docMk/>
            <pc:sldMk cId="3452843307" sldId="281"/>
            <ac:spMk id="2" creationId="{DDBE5564-C896-5F1E-02FD-9D3DC26B2D1B}"/>
          </ac:spMkLst>
        </pc:spChg>
        <pc:spChg chg="add mod">
          <ac:chgData name="Danny Traxler" userId="8d020bc7ca9e1d4a" providerId="LiveId" clId="{5EC26652-075D-4D83-A722-AE4810626186}" dt="2025-04-02T17:42:57.156" v="1032" actId="3062"/>
          <ac:spMkLst>
            <pc:docMk/>
            <pc:sldMk cId="3452843307" sldId="281"/>
            <ac:spMk id="3" creationId="{EF5BDE5A-46E0-0458-1226-DF14249DC746}"/>
          </ac:spMkLst>
        </pc:spChg>
        <pc:spChg chg="add mod">
          <ac:chgData name="Danny Traxler" userId="8d020bc7ca9e1d4a" providerId="LiveId" clId="{5EC26652-075D-4D83-A722-AE4810626186}" dt="2025-04-02T17:43:01.086" v="1033" actId="3062"/>
          <ac:spMkLst>
            <pc:docMk/>
            <pc:sldMk cId="3452843307" sldId="281"/>
            <ac:spMk id="4" creationId="{CBB8093C-8A16-DFC5-3681-00A3DE6630C3}"/>
          </ac:spMkLst>
        </pc:spChg>
        <pc:spChg chg="add mod">
          <ac:chgData name="Danny Traxler" userId="8d020bc7ca9e1d4a" providerId="LiveId" clId="{5EC26652-075D-4D83-A722-AE4810626186}" dt="2025-04-02T17:43:04.752" v="1034" actId="3062"/>
          <ac:spMkLst>
            <pc:docMk/>
            <pc:sldMk cId="3452843307" sldId="281"/>
            <ac:spMk id="5" creationId="{3AD059DC-02FE-8B77-F527-8815356BFB41}"/>
          </ac:spMkLst>
        </pc:spChg>
        <pc:grpChg chg="add mod">
          <ac:chgData name="Danny Traxler" userId="8d020bc7ca9e1d4a" providerId="LiveId" clId="{5EC26652-075D-4D83-A722-AE4810626186}" dt="2025-04-02T17:42:42.943" v="1031" actId="1076"/>
          <ac:grpSpMkLst>
            <pc:docMk/>
            <pc:sldMk cId="3452843307" sldId="281"/>
            <ac:grpSpMk id="6" creationId="{50218E1A-4514-9B13-3C1A-C14272BCC8DE}"/>
          </ac:grpSpMkLst>
        </pc:gr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91099-7EBE-4D12-B880-CCA6B38B92A6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36C10-A9D4-4995-9BAF-95FBD77A7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18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F4299-1721-48C6-878D-74296BE00D2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EF9EC-8318-4FF6-847E-A85BBD2B7E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19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17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5762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16677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903024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16506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7999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3426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B874-E53C-42B9-98BA-0781B387246C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24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02F4-45D7-406A-9C33-75238E131A1E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6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E011-4F7D-42D0-82E1-078A40B76F01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6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71FE-0FCC-47A4-B218-06AF00AFA70F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43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C22A-A385-4013-8BC3-1C712ED98224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4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CD7-DDC2-4E28-B80E-11B3368F8846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7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2D6B-0F0F-41E5-8A0F-FC2D7E2110E0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3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1A38-D70F-41CF-857C-945C6FF6B07D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28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96DC-D1E7-4668-A471-A46ECA2AE34F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59105C-FF30-8047-CDBB-B37E51FD87DC}"/>
              </a:ext>
            </a:extLst>
          </p:cNvPr>
          <p:cNvSpPr/>
          <p:nvPr userDrawn="1"/>
        </p:nvSpPr>
        <p:spPr bwMode="hidden">
          <a:xfrm>
            <a:off x="0" y="0"/>
            <a:ext cx="7315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03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4/2/2025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3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C444FFE-4BDB-4301-83D8-FE8B25E7CF5A}" type="datetime1">
              <a:rPr lang="en-US" smtClean="0"/>
              <a:t>4/2/2025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1165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0" y="5042023"/>
            <a:ext cx="8825658" cy="1169491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Basics For Following Jesus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618887B-862A-59F7-00B3-1A5143A2B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06261"/>
            <a:ext cx="12191999" cy="64547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M I D W E E K   S e r v I c e</a:t>
            </a:r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A613EF1B-9460-0678-CC4C-C9EFFBE87EEC}"/>
              </a:ext>
            </a:extLst>
          </p:cNvPr>
          <p:cNvSpPr txBox="1">
            <a:spLocks/>
          </p:cNvSpPr>
          <p:nvPr/>
        </p:nvSpPr>
        <p:spPr>
          <a:xfrm>
            <a:off x="-2" y="2089484"/>
            <a:ext cx="12191999" cy="13395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7200" b="1" dirty="0">
                <a:solidFill>
                  <a:schemeClr val="tx1"/>
                </a:solidFill>
              </a:rPr>
              <a:t>The Christ centered life</a:t>
            </a:r>
          </a:p>
        </p:txBody>
      </p:sp>
    </p:spTree>
    <p:extLst>
      <p:ext uri="{BB962C8B-B14F-4D97-AF65-F5344CB8AC3E}">
        <p14:creationId xmlns:p14="http://schemas.microsoft.com/office/powerpoint/2010/main" val="105187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943874"/>
            <a:ext cx="12191999" cy="970251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He </a:t>
            </a:r>
            <a:r>
              <a:rPr lang="en-US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Witnessed</a:t>
            </a:r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 To His Brother</a:t>
            </a:r>
          </a:p>
        </p:txBody>
      </p:sp>
    </p:spTree>
    <p:extLst>
      <p:ext uri="{BB962C8B-B14F-4D97-AF65-F5344CB8AC3E}">
        <p14:creationId xmlns:p14="http://schemas.microsoft.com/office/powerpoint/2010/main" val="80990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00E269A-9F7B-EB39-FE58-B2A75641F1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69B82-FB62-6020-D5E8-251C9946D0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2943874"/>
            <a:ext cx="12191999" cy="970251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He </a:t>
            </a:r>
            <a:r>
              <a:rPr lang="en-US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Brought</a:t>
            </a:r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 His Brother To Jesus</a:t>
            </a:r>
          </a:p>
        </p:txBody>
      </p:sp>
    </p:spTree>
    <p:extLst>
      <p:ext uri="{BB962C8B-B14F-4D97-AF65-F5344CB8AC3E}">
        <p14:creationId xmlns:p14="http://schemas.microsoft.com/office/powerpoint/2010/main" val="333881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FDB79B01-D908-AFF2-6E8C-87A51CF835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E5564-C896-5F1E-02FD-9D3DC26B2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361095"/>
            <a:ext cx="12191999" cy="970251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Basics For Following Jesus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0218E1A-4514-9B13-3C1A-C14272BCC8DE}"/>
              </a:ext>
            </a:extLst>
          </p:cNvPr>
          <p:cNvGrpSpPr/>
          <p:nvPr/>
        </p:nvGrpSpPr>
        <p:grpSpPr>
          <a:xfrm>
            <a:off x="2405448" y="1843217"/>
            <a:ext cx="7381104" cy="3171565"/>
            <a:chOff x="0" y="1946878"/>
            <a:chExt cx="7381104" cy="3171565"/>
          </a:xfrm>
        </p:grpSpPr>
        <p:sp>
          <p:nvSpPr>
            <p:cNvPr id="3" name="Title 1">
              <a:extLst>
                <a:ext uri="{FF2B5EF4-FFF2-40B4-BE49-F238E27FC236}">
                  <a16:creationId xmlns:a16="http://schemas.microsoft.com/office/drawing/2014/main" id="{EF5BDE5A-46E0-0458-1226-DF14249DC746}"/>
                </a:ext>
              </a:extLst>
            </p:cNvPr>
            <p:cNvSpPr txBox="1">
              <a:spLocks/>
            </p:cNvSpPr>
            <p:nvPr/>
          </p:nvSpPr>
          <p:spPr>
            <a:xfrm>
              <a:off x="0" y="1946878"/>
              <a:ext cx="6656173" cy="970251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7200" b="0" i="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US" sz="48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Franklin Gothic Medium" panose="020B0603020102020204" pitchFamily="34" charset="0"/>
                  <a:cs typeface="Dubai Medium" panose="020B0603030403030204" pitchFamily="34" charset="-78"/>
                </a:rPr>
                <a:t>1.  An Abiding Presence</a:t>
              </a:r>
            </a:p>
          </p:txBody>
        </p:sp>
        <p:sp>
          <p:nvSpPr>
            <p:cNvPr id="4" name="Title 1">
              <a:extLst>
                <a:ext uri="{FF2B5EF4-FFF2-40B4-BE49-F238E27FC236}">
                  <a16:creationId xmlns:a16="http://schemas.microsoft.com/office/drawing/2014/main" id="{CBB8093C-8A16-DFC5-3681-00A3DE6630C3}"/>
                </a:ext>
              </a:extLst>
            </p:cNvPr>
            <p:cNvSpPr txBox="1">
              <a:spLocks/>
            </p:cNvSpPr>
            <p:nvPr/>
          </p:nvSpPr>
          <p:spPr>
            <a:xfrm>
              <a:off x="2" y="3047535"/>
              <a:ext cx="7381102" cy="970251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7200" b="0" i="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US" sz="48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Franklin Gothic Medium" panose="020B0603020102020204" pitchFamily="34" charset="0"/>
                  <a:cs typeface="Dubai Medium" panose="020B0603030403030204" pitchFamily="34" charset="-78"/>
                </a:rPr>
                <a:t>2.  An Absolute Persuasion</a:t>
              </a:r>
            </a:p>
          </p:txBody>
        </p:sp>
        <p:sp>
          <p:nvSpPr>
            <p:cNvPr id="5" name="Title 1">
              <a:extLst>
                <a:ext uri="{FF2B5EF4-FFF2-40B4-BE49-F238E27FC236}">
                  <a16:creationId xmlns:a16="http://schemas.microsoft.com/office/drawing/2014/main" id="{3AD059DC-02FE-8B77-F527-8815356BFB41}"/>
                </a:ext>
              </a:extLst>
            </p:cNvPr>
            <p:cNvSpPr txBox="1">
              <a:spLocks/>
            </p:cNvSpPr>
            <p:nvPr/>
          </p:nvSpPr>
          <p:spPr>
            <a:xfrm>
              <a:off x="3" y="4148192"/>
              <a:ext cx="7216344" cy="970251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7200" b="0" i="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en-US" sz="48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Franklin Gothic Medium" panose="020B0603020102020204" pitchFamily="34" charset="0"/>
                  <a:cs typeface="Dubai Medium" panose="020B0603030403030204" pitchFamily="34" charset="-78"/>
                </a:rPr>
                <a:t>3.  An Active Participation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2843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263335"/>
            <a:ext cx="8825658" cy="2331329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CHRIST CENTERED LIFE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618887B-862A-59F7-00B3-1A5143A2B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1" y="4594664"/>
            <a:ext cx="8825658" cy="508494"/>
          </a:xfrm>
        </p:spPr>
        <p:txBody>
          <a:bodyPr/>
          <a:lstStyle/>
          <a:p>
            <a:pPr algn="ctr"/>
            <a:r>
              <a:rPr lang="en-US" b="1" dirty="0"/>
              <a:t>M I D W E E K   S E R V I C E</a:t>
            </a:r>
          </a:p>
        </p:txBody>
      </p:sp>
    </p:spTree>
    <p:extLst>
      <p:ext uri="{BB962C8B-B14F-4D97-AF65-F5344CB8AC3E}">
        <p14:creationId xmlns:p14="http://schemas.microsoft.com/office/powerpoint/2010/main" val="263974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67" y="2812170"/>
            <a:ext cx="8825658" cy="1233659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Franklin Gothic Medium" panose="020B0603020102020204" pitchFamily="34" charset="0"/>
                <a:cs typeface="Dubai Medium" panose="020B0603030403030204" pitchFamily="34" charset="-78"/>
              </a:rPr>
              <a:t>AN ABIDING 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PRESENCE</a:t>
            </a:r>
            <a:endParaRPr lang="en-US" b="1" dirty="0">
              <a:solidFill>
                <a:schemeClr val="tx1"/>
              </a:solidFill>
              <a:latin typeface="Franklin Gothic Medium" panose="020B0603020102020204" pitchFamily="34" charset="0"/>
              <a:cs typeface="Dubai Medium" panose="020B0603030403030204" pitchFamily="34" charset="-78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4756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66651"/>
            <a:ext cx="12191999" cy="924697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They Abode In His </a:t>
            </a:r>
            <a:r>
              <a:rPr lang="en-US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Presence</a:t>
            </a:r>
            <a:endParaRPr lang="en-US" sz="6000" b="1" dirty="0">
              <a:latin typeface="Franklin Gothic Medium" panose="020B0603020102020204" pitchFamily="34" charset="0"/>
              <a:cs typeface="Dubai Medium" panose="020B06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19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74830"/>
            <a:ext cx="12191999" cy="908340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They Adored His </a:t>
            </a:r>
            <a:r>
              <a:rPr lang="en-US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Person</a:t>
            </a:r>
            <a:endParaRPr lang="en-US" sz="6000" b="1" dirty="0">
              <a:latin typeface="Franklin Gothic Medium" panose="020B0603020102020204" pitchFamily="34" charset="0"/>
              <a:cs typeface="Dubai Medium" panose="020B06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9703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858291"/>
            <a:ext cx="8825658" cy="1141417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AN ABSOLUTE 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PERSUASION</a:t>
            </a:r>
            <a:endParaRPr lang="en-US" b="1" dirty="0">
              <a:latin typeface="Franklin Gothic Medium" panose="020B0603020102020204" pitchFamily="34" charset="0"/>
              <a:cs typeface="Dubai Medium" panose="020B0603030403030204" pitchFamily="34" charset="-78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6528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49027"/>
            <a:ext cx="12191999" cy="959946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It Was A </a:t>
            </a:r>
            <a:r>
              <a:rPr lang="en-US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Dramatic</a:t>
            </a:r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 Persuasion</a:t>
            </a:r>
          </a:p>
        </p:txBody>
      </p:sp>
    </p:spTree>
    <p:extLst>
      <p:ext uri="{BB962C8B-B14F-4D97-AF65-F5344CB8AC3E}">
        <p14:creationId xmlns:p14="http://schemas.microsoft.com/office/powerpoint/2010/main" val="48450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981978"/>
            <a:ext cx="12191999" cy="894043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It Was A </a:t>
            </a:r>
            <a:r>
              <a:rPr lang="en-US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Doctrinal</a:t>
            </a:r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 Persuasion</a:t>
            </a:r>
          </a:p>
        </p:txBody>
      </p:sp>
    </p:spTree>
    <p:extLst>
      <p:ext uri="{BB962C8B-B14F-4D97-AF65-F5344CB8AC3E}">
        <p14:creationId xmlns:p14="http://schemas.microsoft.com/office/powerpoint/2010/main" val="205992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858291"/>
            <a:ext cx="8825658" cy="1141417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AN ACTIVE 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PARTICIPATION</a:t>
            </a:r>
            <a:endParaRPr lang="en-US" b="1" dirty="0">
              <a:latin typeface="Franklin Gothic Medium" panose="020B0603020102020204" pitchFamily="34" charset="0"/>
              <a:cs typeface="Dubai Medium" panose="020B0603030403030204" pitchFamily="34" charset="-78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3125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969983"/>
            <a:ext cx="12191999" cy="918034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He </a:t>
            </a:r>
            <a:r>
              <a:rPr lang="en-US" sz="6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ranklin Gothic Medium" panose="020B0603020102020204" pitchFamily="34" charset="0"/>
                <a:cs typeface="Dubai Medium" panose="020B0603030403030204" pitchFamily="34" charset="-78"/>
              </a:rPr>
              <a:t>Sought</a:t>
            </a:r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 His Brother</a:t>
            </a:r>
          </a:p>
        </p:txBody>
      </p:sp>
    </p:spTree>
    <p:extLst>
      <p:ext uri="{BB962C8B-B14F-4D97-AF65-F5344CB8AC3E}">
        <p14:creationId xmlns:p14="http://schemas.microsoft.com/office/powerpoint/2010/main" val="4280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257</TotalTime>
  <Words>105</Words>
  <Application>Microsoft Office PowerPoint</Application>
  <PresentationFormat>Widescreen</PresentationFormat>
  <Paragraphs>22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Franklin Gothic Medium</vt:lpstr>
      <vt:lpstr>Georgia</vt:lpstr>
      <vt:lpstr>Wingdings 3</vt:lpstr>
      <vt:lpstr>Ion</vt:lpstr>
      <vt:lpstr>Basics For Following Jesus </vt:lpstr>
      <vt:lpstr>AN ABIDING PRESENCE</vt:lpstr>
      <vt:lpstr>They Abode In His Presence</vt:lpstr>
      <vt:lpstr>They Adored His Person</vt:lpstr>
      <vt:lpstr>AN ABSOLUTE PERSUASION</vt:lpstr>
      <vt:lpstr>It Was A Dramatic Persuasion</vt:lpstr>
      <vt:lpstr>It Was A Doctrinal Persuasion</vt:lpstr>
      <vt:lpstr>AN ACTIVE PARTICIPATION</vt:lpstr>
      <vt:lpstr>He Sought His Brother</vt:lpstr>
      <vt:lpstr>He Witnessed To His Brother</vt:lpstr>
      <vt:lpstr>He Brought His Brother To Jesus</vt:lpstr>
      <vt:lpstr>Basics For Following Jesus</vt:lpstr>
      <vt:lpstr>THE CHRIST CENTERED LIFE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Danny Traxler</dc:creator>
  <cp:lastModifiedBy>Danny Traxler</cp:lastModifiedBy>
  <cp:revision>8</cp:revision>
  <dcterms:created xsi:type="dcterms:W3CDTF">2024-09-18T16:53:56Z</dcterms:created>
  <dcterms:modified xsi:type="dcterms:W3CDTF">2025-04-02T17:46:13Z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