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8"/>
  </p:notesMasterIdLst>
  <p:handoutMasterIdLst>
    <p:handoutMasterId r:id="rId19"/>
  </p:handoutMasterIdLst>
  <p:sldIdLst>
    <p:sldId id="267" r:id="rId2"/>
    <p:sldId id="268" r:id="rId3"/>
    <p:sldId id="270" r:id="rId4"/>
    <p:sldId id="282" r:id="rId5"/>
    <p:sldId id="273" r:id="rId6"/>
    <p:sldId id="274" r:id="rId7"/>
    <p:sldId id="288" r:id="rId8"/>
    <p:sldId id="289" r:id="rId9"/>
    <p:sldId id="290" r:id="rId10"/>
    <p:sldId id="276" r:id="rId11"/>
    <p:sldId id="277" r:id="rId12"/>
    <p:sldId id="291" r:id="rId13"/>
    <p:sldId id="292" r:id="rId14"/>
    <p:sldId id="293" r:id="rId15"/>
    <p:sldId id="294" r:id="rId16"/>
    <p:sldId id="27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1BB4900F-2BBA-4C57-A096-D4F4C3D7C8C4}"/>
    <pc:docChg chg="custSel addSld delSld modSld sldOrd">
      <pc:chgData name="Danny Traxler" userId="8d020bc7ca9e1d4a" providerId="LiveId" clId="{1BB4900F-2BBA-4C57-A096-D4F4C3D7C8C4}" dt="2025-04-23T17:52:09.725" v="541" actId="6549"/>
      <pc:docMkLst>
        <pc:docMk/>
      </pc:docMkLst>
      <pc:sldChg chg="modSp mod">
        <pc:chgData name="Danny Traxler" userId="8d020bc7ca9e1d4a" providerId="LiveId" clId="{1BB4900F-2BBA-4C57-A096-D4F4C3D7C8C4}" dt="2025-04-23T17:45:46.624" v="52" actId="6549"/>
        <pc:sldMkLst>
          <pc:docMk/>
          <pc:sldMk cId="2047561433" sldId="268"/>
        </pc:sldMkLst>
        <pc:spChg chg="mod">
          <ac:chgData name="Danny Traxler" userId="8d020bc7ca9e1d4a" providerId="LiveId" clId="{1BB4900F-2BBA-4C57-A096-D4F4C3D7C8C4}" dt="2025-04-23T17:45:46.624" v="52" actId="6549"/>
          <ac:spMkLst>
            <pc:docMk/>
            <pc:sldMk cId="2047561433" sldId="268"/>
            <ac:spMk id="2" creationId="{00000000-0000-0000-0000-000000000000}"/>
          </ac:spMkLst>
        </pc:spChg>
      </pc:sldChg>
      <pc:sldChg chg="modSp mod">
        <pc:chgData name="Danny Traxler" userId="8d020bc7ca9e1d4a" providerId="LiveId" clId="{1BB4900F-2BBA-4C57-A096-D4F4C3D7C8C4}" dt="2025-04-23T17:46:57.987" v="140" actId="20577"/>
        <pc:sldMkLst>
          <pc:docMk/>
          <pc:sldMk cId="87192032" sldId="270"/>
        </pc:sldMkLst>
        <pc:spChg chg="mod">
          <ac:chgData name="Danny Traxler" userId="8d020bc7ca9e1d4a" providerId="LiveId" clId="{1BB4900F-2BBA-4C57-A096-D4F4C3D7C8C4}" dt="2025-04-23T17:46:57.987" v="140" actId="20577"/>
          <ac:spMkLst>
            <pc:docMk/>
            <pc:sldMk cId="87192032" sldId="270"/>
            <ac:spMk id="2" creationId="{00000000-0000-0000-0000-000000000000}"/>
          </ac:spMkLst>
        </pc:spChg>
      </pc:sldChg>
      <pc:sldChg chg="modSp mod">
        <pc:chgData name="Danny Traxler" userId="8d020bc7ca9e1d4a" providerId="LiveId" clId="{1BB4900F-2BBA-4C57-A096-D4F4C3D7C8C4}" dt="2025-04-23T17:48:08.314" v="261" actId="6549"/>
        <pc:sldMkLst>
          <pc:docMk/>
          <pc:sldMk cId="3865288838" sldId="273"/>
        </pc:sldMkLst>
        <pc:spChg chg="mod">
          <ac:chgData name="Danny Traxler" userId="8d020bc7ca9e1d4a" providerId="LiveId" clId="{1BB4900F-2BBA-4C57-A096-D4F4C3D7C8C4}" dt="2025-04-23T17:48:08.314" v="261" actId="6549"/>
          <ac:spMkLst>
            <pc:docMk/>
            <pc:sldMk cId="3865288838" sldId="273"/>
            <ac:spMk id="2" creationId="{00000000-0000-0000-0000-000000000000}"/>
          </ac:spMkLst>
        </pc:spChg>
      </pc:sldChg>
      <pc:sldChg chg="modSp mod">
        <pc:chgData name="Danny Traxler" userId="8d020bc7ca9e1d4a" providerId="LiveId" clId="{1BB4900F-2BBA-4C57-A096-D4F4C3D7C8C4}" dt="2025-04-23T17:48:34.156" v="303" actId="207"/>
        <pc:sldMkLst>
          <pc:docMk/>
          <pc:sldMk cId="484508751" sldId="274"/>
        </pc:sldMkLst>
        <pc:spChg chg="mod">
          <ac:chgData name="Danny Traxler" userId="8d020bc7ca9e1d4a" providerId="LiveId" clId="{1BB4900F-2BBA-4C57-A096-D4F4C3D7C8C4}" dt="2025-04-23T17:48:34.156" v="303" actId="207"/>
          <ac:spMkLst>
            <pc:docMk/>
            <pc:sldMk cId="484508751" sldId="274"/>
            <ac:spMk id="2" creationId="{00000000-0000-0000-0000-000000000000}"/>
          </ac:spMkLst>
        </pc:spChg>
      </pc:sldChg>
      <pc:sldChg chg="modSp mod">
        <pc:chgData name="Danny Traxler" userId="8d020bc7ca9e1d4a" providerId="LiveId" clId="{1BB4900F-2BBA-4C57-A096-D4F4C3D7C8C4}" dt="2025-04-23T17:49:48.924" v="399" actId="6549"/>
        <pc:sldMkLst>
          <pc:docMk/>
          <pc:sldMk cId="1731252947" sldId="276"/>
        </pc:sldMkLst>
        <pc:spChg chg="mod">
          <ac:chgData name="Danny Traxler" userId="8d020bc7ca9e1d4a" providerId="LiveId" clId="{1BB4900F-2BBA-4C57-A096-D4F4C3D7C8C4}" dt="2025-04-23T17:49:48.924" v="399" actId="6549"/>
          <ac:spMkLst>
            <pc:docMk/>
            <pc:sldMk cId="1731252947" sldId="276"/>
            <ac:spMk id="2" creationId="{00000000-0000-0000-0000-000000000000}"/>
          </ac:spMkLst>
        </pc:spChg>
      </pc:sldChg>
      <pc:sldChg chg="modSp mod">
        <pc:chgData name="Danny Traxler" userId="8d020bc7ca9e1d4a" providerId="LiveId" clId="{1BB4900F-2BBA-4C57-A096-D4F4C3D7C8C4}" dt="2025-04-23T17:50:10.434" v="445" actId="6549"/>
        <pc:sldMkLst>
          <pc:docMk/>
          <pc:sldMk cId="428057408" sldId="277"/>
        </pc:sldMkLst>
        <pc:spChg chg="mod">
          <ac:chgData name="Danny Traxler" userId="8d020bc7ca9e1d4a" providerId="LiveId" clId="{1BB4900F-2BBA-4C57-A096-D4F4C3D7C8C4}" dt="2025-04-23T17:50:10.434" v="445" actId="6549"/>
          <ac:spMkLst>
            <pc:docMk/>
            <pc:sldMk cId="428057408" sldId="277"/>
            <ac:spMk id="2" creationId="{00000000-0000-0000-0000-000000000000}"/>
          </ac:spMkLst>
        </pc:spChg>
      </pc:sldChg>
      <pc:sldChg chg="modSp mod">
        <pc:chgData name="Danny Traxler" userId="8d020bc7ca9e1d4a" providerId="LiveId" clId="{1BB4900F-2BBA-4C57-A096-D4F4C3D7C8C4}" dt="2025-04-23T17:47:32.141" v="196" actId="207"/>
        <pc:sldMkLst>
          <pc:docMk/>
          <pc:sldMk cId="1545996280" sldId="282"/>
        </pc:sldMkLst>
        <pc:spChg chg="mod">
          <ac:chgData name="Danny Traxler" userId="8d020bc7ca9e1d4a" providerId="LiveId" clId="{1BB4900F-2BBA-4C57-A096-D4F4C3D7C8C4}" dt="2025-04-23T17:47:32.141" v="196" actId="207"/>
          <ac:spMkLst>
            <pc:docMk/>
            <pc:sldMk cId="1545996280" sldId="282"/>
            <ac:spMk id="2" creationId="{3F70392E-9775-0833-A6A3-A42908181826}"/>
          </ac:spMkLst>
        </pc:spChg>
      </pc:sldChg>
      <pc:sldChg chg="del">
        <pc:chgData name="Danny Traxler" userId="8d020bc7ca9e1d4a" providerId="LiveId" clId="{1BB4900F-2BBA-4C57-A096-D4F4C3D7C8C4}" dt="2025-04-23T17:47:44.382" v="197" actId="2696"/>
        <pc:sldMkLst>
          <pc:docMk/>
          <pc:sldMk cId="272075557" sldId="283"/>
        </pc:sldMkLst>
      </pc:sldChg>
      <pc:sldChg chg="del">
        <pc:chgData name="Danny Traxler" userId="8d020bc7ca9e1d4a" providerId="LiveId" clId="{1BB4900F-2BBA-4C57-A096-D4F4C3D7C8C4}" dt="2025-04-23T17:49:29.322" v="349" actId="2696"/>
        <pc:sldMkLst>
          <pc:docMk/>
          <pc:sldMk cId="3742005262" sldId="284"/>
        </pc:sldMkLst>
      </pc:sldChg>
      <pc:sldChg chg="del">
        <pc:chgData name="Danny Traxler" userId="8d020bc7ca9e1d4a" providerId="LiveId" clId="{1BB4900F-2BBA-4C57-A096-D4F4C3D7C8C4}" dt="2025-04-23T17:49:32.334" v="350" actId="2696"/>
        <pc:sldMkLst>
          <pc:docMk/>
          <pc:sldMk cId="3387986599" sldId="285"/>
        </pc:sldMkLst>
      </pc:sldChg>
      <pc:sldChg chg="del">
        <pc:chgData name="Danny Traxler" userId="8d020bc7ca9e1d4a" providerId="LiveId" clId="{1BB4900F-2BBA-4C57-A096-D4F4C3D7C8C4}" dt="2025-04-23T17:50:37.052" v="468" actId="2696"/>
        <pc:sldMkLst>
          <pc:docMk/>
          <pc:sldMk cId="1530582743" sldId="286"/>
        </pc:sldMkLst>
      </pc:sldChg>
      <pc:sldChg chg="del">
        <pc:chgData name="Danny Traxler" userId="8d020bc7ca9e1d4a" providerId="LiveId" clId="{1BB4900F-2BBA-4C57-A096-D4F4C3D7C8C4}" dt="2025-04-23T17:50:40.878" v="469" actId="2696"/>
        <pc:sldMkLst>
          <pc:docMk/>
          <pc:sldMk cId="3042048530" sldId="287"/>
        </pc:sldMkLst>
      </pc:sldChg>
      <pc:sldChg chg="modSp add mod">
        <pc:chgData name="Danny Traxler" userId="8d020bc7ca9e1d4a" providerId="LiveId" clId="{1BB4900F-2BBA-4C57-A096-D4F4C3D7C8C4}" dt="2025-04-23T17:48:53.848" v="314" actId="20577"/>
        <pc:sldMkLst>
          <pc:docMk/>
          <pc:sldMk cId="2042651014" sldId="288"/>
        </pc:sldMkLst>
        <pc:spChg chg="mod">
          <ac:chgData name="Danny Traxler" userId="8d020bc7ca9e1d4a" providerId="LiveId" clId="{1BB4900F-2BBA-4C57-A096-D4F4C3D7C8C4}" dt="2025-04-23T17:48:53.848" v="314" actId="20577"/>
          <ac:spMkLst>
            <pc:docMk/>
            <pc:sldMk cId="2042651014" sldId="288"/>
            <ac:spMk id="2" creationId="{B928CDC4-FC14-34A5-179B-14DBA48056EA}"/>
          </ac:spMkLst>
        </pc:spChg>
      </pc:sldChg>
      <pc:sldChg chg="modSp add mod">
        <pc:chgData name="Danny Traxler" userId="8d020bc7ca9e1d4a" providerId="LiveId" clId="{1BB4900F-2BBA-4C57-A096-D4F4C3D7C8C4}" dt="2025-04-23T17:49:01.820" v="321" actId="20577"/>
        <pc:sldMkLst>
          <pc:docMk/>
          <pc:sldMk cId="2242314864" sldId="289"/>
        </pc:sldMkLst>
        <pc:spChg chg="mod">
          <ac:chgData name="Danny Traxler" userId="8d020bc7ca9e1d4a" providerId="LiveId" clId="{1BB4900F-2BBA-4C57-A096-D4F4C3D7C8C4}" dt="2025-04-23T17:49:01.820" v="321" actId="20577"/>
          <ac:spMkLst>
            <pc:docMk/>
            <pc:sldMk cId="2242314864" sldId="289"/>
            <ac:spMk id="2" creationId="{E4ACFE84-B38D-8A73-D30F-148B84F3D2CB}"/>
          </ac:spMkLst>
        </pc:spChg>
      </pc:sldChg>
      <pc:sldChg chg="modSp add mod">
        <pc:chgData name="Danny Traxler" userId="8d020bc7ca9e1d4a" providerId="LiveId" clId="{1BB4900F-2BBA-4C57-A096-D4F4C3D7C8C4}" dt="2025-04-23T17:49:22.669" v="348" actId="20577"/>
        <pc:sldMkLst>
          <pc:docMk/>
          <pc:sldMk cId="1043531402" sldId="290"/>
        </pc:sldMkLst>
        <pc:spChg chg="mod">
          <ac:chgData name="Danny Traxler" userId="8d020bc7ca9e1d4a" providerId="LiveId" clId="{1BB4900F-2BBA-4C57-A096-D4F4C3D7C8C4}" dt="2025-04-23T17:49:22.669" v="348" actId="20577"/>
          <ac:spMkLst>
            <pc:docMk/>
            <pc:sldMk cId="1043531402" sldId="290"/>
            <ac:spMk id="2" creationId="{2C4CF0FF-138C-6628-FE85-BF59049D3D8F}"/>
          </ac:spMkLst>
        </pc:spChg>
      </pc:sldChg>
      <pc:sldChg chg="modSp add mod">
        <pc:chgData name="Danny Traxler" userId="8d020bc7ca9e1d4a" providerId="LiveId" clId="{1BB4900F-2BBA-4C57-A096-D4F4C3D7C8C4}" dt="2025-04-23T17:50:32.137" v="467" actId="6549"/>
        <pc:sldMkLst>
          <pc:docMk/>
          <pc:sldMk cId="1386037144" sldId="291"/>
        </pc:sldMkLst>
        <pc:spChg chg="mod">
          <ac:chgData name="Danny Traxler" userId="8d020bc7ca9e1d4a" providerId="LiveId" clId="{1BB4900F-2BBA-4C57-A096-D4F4C3D7C8C4}" dt="2025-04-23T17:50:32.137" v="467" actId="6549"/>
          <ac:spMkLst>
            <pc:docMk/>
            <pc:sldMk cId="1386037144" sldId="291"/>
            <ac:spMk id="2" creationId="{56107D0C-771F-8FD9-039A-AE8A286CC8B5}"/>
          </ac:spMkLst>
        </pc:spChg>
      </pc:sldChg>
      <pc:sldChg chg="modSp add mod ord">
        <pc:chgData name="Danny Traxler" userId="8d020bc7ca9e1d4a" providerId="LiveId" clId="{1BB4900F-2BBA-4C57-A096-D4F4C3D7C8C4}" dt="2025-04-23T17:51:28.669" v="494" actId="1076"/>
        <pc:sldMkLst>
          <pc:docMk/>
          <pc:sldMk cId="4281196250" sldId="292"/>
        </pc:sldMkLst>
        <pc:spChg chg="mod">
          <ac:chgData name="Danny Traxler" userId="8d020bc7ca9e1d4a" providerId="LiveId" clId="{1BB4900F-2BBA-4C57-A096-D4F4C3D7C8C4}" dt="2025-04-23T17:51:28.669" v="494" actId="1076"/>
          <ac:spMkLst>
            <pc:docMk/>
            <pc:sldMk cId="4281196250" sldId="292"/>
            <ac:spMk id="2" creationId="{5A9F8CCA-528E-67C9-7367-D4CC6F87484C}"/>
          </ac:spMkLst>
        </pc:spChg>
      </pc:sldChg>
      <pc:sldChg chg="modSp add mod ord">
        <pc:chgData name="Danny Traxler" userId="8d020bc7ca9e1d4a" providerId="LiveId" clId="{1BB4900F-2BBA-4C57-A096-D4F4C3D7C8C4}" dt="2025-04-23T17:51:57.863" v="529" actId="207"/>
        <pc:sldMkLst>
          <pc:docMk/>
          <pc:sldMk cId="3596039195" sldId="293"/>
        </pc:sldMkLst>
        <pc:spChg chg="mod">
          <ac:chgData name="Danny Traxler" userId="8d020bc7ca9e1d4a" providerId="LiveId" clId="{1BB4900F-2BBA-4C57-A096-D4F4C3D7C8C4}" dt="2025-04-23T17:51:57.863" v="529" actId="207"/>
          <ac:spMkLst>
            <pc:docMk/>
            <pc:sldMk cId="3596039195" sldId="293"/>
            <ac:spMk id="2" creationId="{F1C2B500-E43B-BF65-DAE0-20AB416A5536}"/>
          </ac:spMkLst>
        </pc:spChg>
      </pc:sldChg>
      <pc:sldChg chg="modSp add mod">
        <pc:chgData name="Danny Traxler" userId="8d020bc7ca9e1d4a" providerId="LiveId" clId="{1BB4900F-2BBA-4C57-A096-D4F4C3D7C8C4}" dt="2025-04-23T17:52:09.725" v="541" actId="6549"/>
        <pc:sldMkLst>
          <pc:docMk/>
          <pc:sldMk cId="35297685" sldId="294"/>
        </pc:sldMkLst>
        <pc:spChg chg="mod">
          <ac:chgData name="Danny Traxler" userId="8d020bc7ca9e1d4a" providerId="LiveId" clId="{1BB4900F-2BBA-4C57-A096-D4F4C3D7C8C4}" dt="2025-04-23T17:52:09.725" v="541" actId="6549"/>
          <ac:spMkLst>
            <pc:docMk/>
            <pc:sldMk cId="35297685" sldId="294"/>
            <ac:spMk id="2" creationId="{5E7829CA-D88E-3BA4-DC6E-13292AE1C78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576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67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0302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65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799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42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9105C-FF30-8047-CDBB-B37E51FD87DC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16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456" y="5025981"/>
            <a:ext cx="9843081" cy="116949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Preparation Through Prayer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06261"/>
            <a:ext cx="12191999" cy="64547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 I D W E E K   S e r v I c e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613EF1B-9460-0678-CC4C-C9EFFBE87EEC}"/>
              </a:ext>
            </a:extLst>
          </p:cNvPr>
          <p:cNvSpPr txBox="1">
            <a:spLocks/>
          </p:cNvSpPr>
          <p:nvPr/>
        </p:nvSpPr>
        <p:spPr>
          <a:xfrm>
            <a:off x="-2" y="2089484"/>
            <a:ext cx="12191999" cy="13395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7200" b="1" dirty="0">
                <a:solidFill>
                  <a:schemeClr val="tx1"/>
                </a:solidFill>
              </a:rPr>
              <a:t>The Christ centered life</a:t>
            </a: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858291"/>
            <a:ext cx="8825658" cy="1141417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WE MUST PREPARE IN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FAITH</a:t>
            </a:r>
            <a:endParaRPr lang="en-US" b="1" dirty="0"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12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69983"/>
            <a:ext cx="12191999" cy="918034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Faith Invites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Possibility</a:t>
            </a:r>
            <a:endParaRPr lang="en-US" sz="6000" b="1" dirty="0"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0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4C611E1-62FB-C79A-E4C6-3205B6598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7D0C-771F-8FD9-039A-AE8A286CC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969983"/>
            <a:ext cx="12191999" cy="918034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Faith Pleases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God</a:t>
            </a:r>
            <a:endParaRPr lang="en-US" sz="6000" b="1" dirty="0"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6037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3E23E60-5D5E-88B9-3D1E-2E208FE23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F8CCA-528E-67C9-7367-D4CC6F874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161" y="2858291"/>
            <a:ext cx="9867145" cy="1141417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WE MUST BE PREPARED IN OUR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MOTIVES</a:t>
            </a:r>
            <a:endParaRPr lang="en-US" b="1" dirty="0"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0304C1-ABC3-25A3-42D9-2C14ED4080A1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12AB57-A15C-9C5F-F3A2-D352B326AFA5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AE28D667-ACB8-0EEF-3310-BC90FCAF1C0D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6B582A-70D3-1789-B2A9-D72986F7B237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81196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43F9472-5874-D5C5-E24C-A6E3A5D07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B500-E43B-BF65-DAE0-20AB416A5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969983"/>
            <a:ext cx="12191999" cy="918034"/>
          </a:xfrm>
        </p:spPr>
        <p:txBody>
          <a:bodyPr/>
          <a:lstStyle/>
          <a:p>
            <a:pPr algn="ctr"/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Pure </a:t>
            </a:r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Motives</a:t>
            </a:r>
            <a:endParaRPr lang="en-US" sz="6000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6039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DAD796C-70E0-3808-878B-1901B1E94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829CA-D88E-3BA4-DC6E-13292AE1C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969983"/>
            <a:ext cx="12191999" cy="918034"/>
          </a:xfrm>
        </p:spPr>
        <p:txBody>
          <a:bodyPr/>
          <a:lstStyle/>
          <a:p>
            <a:pPr algn="ctr"/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Patterned </a:t>
            </a:r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Motives</a:t>
            </a:r>
            <a:endParaRPr lang="en-US" sz="6000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97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63335"/>
            <a:ext cx="8825658" cy="2331329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CHRIST CENTERED LIFE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594664"/>
            <a:ext cx="8825658" cy="508494"/>
          </a:xfrm>
        </p:spPr>
        <p:txBody>
          <a:bodyPr/>
          <a:lstStyle/>
          <a:p>
            <a:pPr algn="ctr"/>
            <a:r>
              <a:rPr lang="en-US" b="1" dirty="0"/>
              <a:t>M I D W E E K   S E R V I C E</a:t>
            </a:r>
          </a:p>
        </p:txBody>
      </p:sp>
    </p:spTree>
    <p:extLst>
      <p:ext uri="{BB962C8B-B14F-4D97-AF65-F5344CB8AC3E}">
        <p14:creationId xmlns:p14="http://schemas.microsoft.com/office/powerpoint/2010/main" val="263974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7" y="2812170"/>
            <a:ext cx="8825658" cy="123365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WE MUST PREPARE OUR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HEARTS</a:t>
            </a:r>
            <a:endParaRPr lang="en-US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75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66651"/>
            <a:ext cx="12191999" cy="924697"/>
          </a:xfrm>
        </p:spPr>
        <p:txBody>
          <a:bodyPr/>
          <a:lstStyle/>
          <a:p>
            <a:pPr algn="ctr"/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We Must Not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Tolerate </a:t>
            </a:r>
            <a:b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Sin In Our Hearts</a:t>
            </a:r>
            <a:endParaRPr lang="en-US" sz="6000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1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16F87FC-5E22-8C19-C040-6BAB5703DB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0392E-9775-0833-A6A3-A42908181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966651"/>
            <a:ext cx="12191999" cy="924697"/>
          </a:xfrm>
        </p:spPr>
        <p:txBody>
          <a:bodyPr/>
          <a:lstStyle/>
          <a:p>
            <a:pPr algn="ctr"/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We Must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Confess </a:t>
            </a:r>
            <a:b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All Known Sin</a:t>
            </a:r>
            <a:endParaRPr lang="en-US" sz="6000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599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858291"/>
            <a:ext cx="8825658" cy="1141417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WE MUST PREPARE OUR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LIVES</a:t>
            </a:r>
            <a:endParaRPr lang="en-US" b="1" dirty="0"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52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Sanctified </a:t>
            </a:r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Lives</a:t>
            </a:r>
            <a:endParaRPr lang="en-US" sz="6000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45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56A9C47-CE65-66EE-AA4F-06E4F5E83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8CDC4-FC14-34A5-179B-14DBA4805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Obedient </a:t>
            </a:r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Lives</a:t>
            </a:r>
            <a:endParaRPr lang="en-US" sz="6000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2651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C89A3CC-3B93-83B6-B954-85FCDC270F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CFE84-B38D-8A73-D30F-148B84F3D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Abiding </a:t>
            </a:r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Lives</a:t>
            </a:r>
            <a:endParaRPr lang="en-US" sz="6000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2314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48BCDA9-D249-293E-1EDD-493AD3E6E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CF0FF-138C-6628-FE85-BF59049D3D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Harmonious </a:t>
            </a:r>
            <a:r>
              <a:rPr lang="en-US" sz="6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Marriage</a:t>
            </a:r>
            <a:endParaRPr lang="en-US" sz="6000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3531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269</TotalTime>
  <Words>99</Words>
  <Application>Microsoft Office PowerPoint</Application>
  <PresentationFormat>Widescreen</PresentationFormat>
  <Paragraphs>23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Franklin Gothic Medium</vt:lpstr>
      <vt:lpstr>Georgia</vt:lpstr>
      <vt:lpstr>Wingdings 3</vt:lpstr>
      <vt:lpstr>Ion</vt:lpstr>
      <vt:lpstr>Preparation Through Prayer</vt:lpstr>
      <vt:lpstr>WE MUST PREPARE OUR HEARTS</vt:lpstr>
      <vt:lpstr>We Must Not Tolerate  Sin In Our Hearts</vt:lpstr>
      <vt:lpstr>We Must Confess  All Known Sin</vt:lpstr>
      <vt:lpstr>WE MUST PREPARE OUR LIVES</vt:lpstr>
      <vt:lpstr>Sanctified Lives</vt:lpstr>
      <vt:lpstr>Obedient Lives</vt:lpstr>
      <vt:lpstr>Abiding Lives</vt:lpstr>
      <vt:lpstr>Harmonious Marriage</vt:lpstr>
      <vt:lpstr>WE MUST PREPARE IN FAITH</vt:lpstr>
      <vt:lpstr>Faith Invites Possibility</vt:lpstr>
      <vt:lpstr>Faith Pleases God</vt:lpstr>
      <vt:lpstr>WE MUST BE PREPARED IN OUR MOTIVES</vt:lpstr>
      <vt:lpstr>Pure Motives</vt:lpstr>
      <vt:lpstr>Patterned Motives</vt:lpstr>
      <vt:lpstr>THE CHRIST CENTERED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10</cp:revision>
  <dcterms:created xsi:type="dcterms:W3CDTF">2024-09-18T16:53:56Z</dcterms:created>
  <dcterms:modified xsi:type="dcterms:W3CDTF">2025-04-23T17:52:18Z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