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67" r:id="rId2"/>
    <p:sldId id="268" r:id="rId3"/>
    <p:sldId id="350" r:id="rId4"/>
    <p:sldId id="351" r:id="rId5"/>
    <p:sldId id="354" r:id="rId6"/>
    <p:sldId id="355" r:id="rId7"/>
    <p:sldId id="356" r:id="rId8"/>
    <p:sldId id="357" r:id="rId9"/>
    <p:sldId id="34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706" autoAdjust="0"/>
  </p:normalViewPr>
  <p:slideViewPr>
    <p:cSldViewPr snapToGrid="0">
      <p:cViewPr varScale="1">
        <p:scale>
          <a:sx n="89" d="100"/>
          <a:sy n="89" d="100"/>
        </p:scale>
        <p:origin x="418" y="77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3010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Traxler" userId="8d020bc7ca9e1d4a" providerId="LiveId" clId="{89BE907A-EE5B-4E7C-A33D-AEB1BC89624B}"/>
    <pc:docChg chg="custSel addSld modSld sldOrd">
      <pc:chgData name="Danny Traxler" userId="8d020bc7ca9e1d4a" providerId="LiveId" clId="{89BE907A-EE5B-4E7C-A33D-AEB1BC89624B}" dt="2025-12-31T01:37:48.883" v="286" actId="6549"/>
      <pc:docMkLst>
        <pc:docMk/>
      </pc:docMkLst>
      <pc:sldChg chg="modSp mod">
        <pc:chgData name="Danny Traxler" userId="8d020bc7ca9e1d4a" providerId="LiveId" clId="{89BE907A-EE5B-4E7C-A33D-AEB1BC89624B}" dt="2025-12-31T01:36:25.654" v="37" actId="20577"/>
        <pc:sldMkLst>
          <pc:docMk/>
          <pc:sldMk cId="2047561433" sldId="268"/>
        </pc:sldMkLst>
        <pc:spChg chg="mod">
          <ac:chgData name="Danny Traxler" userId="8d020bc7ca9e1d4a" providerId="LiveId" clId="{89BE907A-EE5B-4E7C-A33D-AEB1BC89624B}" dt="2025-12-31T01:36:25.654" v="37" actId="20577"/>
          <ac:spMkLst>
            <pc:docMk/>
            <pc:sldMk cId="2047561433" sldId="268"/>
            <ac:spMk id="2" creationId="{00000000-0000-0000-0000-000000000000}"/>
          </ac:spMkLst>
        </pc:spChg>
      </pc:sldChg>
      <pc:sldChg chg="modSp mod ord">
        <pc:chgData name="Danny Traxler" userId="8d020bc7ca9e1d4a" providerId="LiveId" clId="{89BE907A-EE5B-4E7C-A33D-AEB1BC89624B}" dt="2025-12-31T01:36:39.404" v="65" actId="6549"/>
        <pc:sldMkLst>
          <pc:docMk/>
          <pc:sldMk cId="1501142608" sldId="350"/>
        </pc:sldMkLst>
        <pc:spChg chg="mod">
          <ac:chgData name="Danny Traxler" userId="8d020bc7ca9e1d4a" providerId="LiveId" clId="{89BE907A-EE5B-4E7C-A33D-AEB1BC89624B}" dt="2025-12-31T01:36:39.404" v="65" actId="6549"/>
          <ac:spMkLst>
            <pc:docMk/>
            <pc:sldMk cId="1501142608" sldId="350"/>
            <ac:spMk id="2" creationId="{B757D71A-287B-5015-722E-909DDDF34E6E}"/>
          </ac:spMkLst>
        </pc:spChg>
      </pc:sldChg>
      <pc:sldChg chg="modSp mod ord">
        <pc:chgData name="Danny Traxler" userId="8d020bc7ca9e1d4a" providerId="LiveId" clId="{89BE907A-EE5B-4E7C-A33D-AEB1BC89624B}" dt="2025-12-31T01:36:51.098" v="90" actId="6549"/>
        <pc:sldMkLst>
          <pc:docMk/>
          <pc:sldMk cId="2498077807" sldId="351"/>
        </pc:sldMkLst>
        <pc:spChg chg="mod">
          <ac:chgData name="Danny Traxler" userId="8d020bc7ca9e1d4a" providerId="LiveId" clId="{89BE907A-EE5B-4E7C-A33D-AEB1BC89624B}" dt="2025-12-31T01:36:51.098" v="90" actId="6549"/>
          <ac:spMkLst>
            <pc:docMk/>
            <pc:sldMk cId="2498077807" sldId="351"/>
            <ac:spMk id="2" creationId="{B073942C-16CD-791E-117E-19A48863A468}"/>
          </ac:spMkLst>
        </pc:spChg>
      </pc:sldChg>
      <pc:sldChg chg="modSp mod">
        <pc:chgData name="Danny Traxler" userId="8d020bc7ca9e1d4a" providerId="LiveId" clId="{89BE907A-EE5B-4E7C-A33D-AEB1BC89624B}" dt="2025-12-31T01:37:08.582" v="138" actId="6549"/>
        <pc:sldMkLst>
          <pc:docMk/>
          <pc:sldMk cId="263456490" sldId="354"/>
        </pc:sldMkLst>
        <pc:spChg chg="mod">
          <ac:chgData name="Danny Traxler" userId="8d020bc7ca9e1d4a" providerId="LiveId" clId="{89BE907A-EE5B-4E7C-A33D-AEB1BC89624B}" dt="2025-12-31T01:37:08.582" v="138" actId="6549"/>
          <ac:spMkLst>
            <pc:docMk/>
            <pc:sldMk cId="263456490" sldId="354"/>
            <ac:spMk id="2" creationId="{CC3F5F45-CF98-E171-B856-122CA5E67092}"/>
          </ac:spMkLst>
        </pc:spChg>
      </pc:sldChg>
      <pc:sldChg chg="modSp mod">
        <pc:chgData name="Danny Traxler" userId="8d020bc7ca9e1d4a" providerId="LiveId" clId="{89BE907A-EE5B-4E7C-A33D-AEB1BC89624B}" dt="2025-12-31T01:37:20.711" v="193" actId="6549"/>
        <pc:sldMkLst>
          <pc:docMk/>
          <pc:sldMk cId="1602752589" sldId="355"/>
        </pc:sldMkLst>
        <pc:spChg chg="mod">
          <ac:chgData name="Danny Traxler" userId="8d020bc7ca9e1d4a" providerId="LiveId" clId="{89BE907A-EE5B-4E7C-A33D-AEB1BC89624B}" dt="2025-12-31T01:37:20.711" v="193" actId="6549"/>
          <ac:spMkLst>
            <pc:docMk/>
            <pc:sldMk cId="1602752589" sldId="355"/>
            <ac:spMk id="2" creationId="{CA9ED51A-9686-26A4-5C95-D302F0A9ACCA}"/>
          </ac:spMkLst>
        </pc:spChg>
      </pc:sldChg>
      <pc:sldChg chg="modSp mod">
        <pc:chgData name="Danny Traxler" userId="8d020bc7ca9e1d4a" providerId="LiveId" clId="{89BE907A-EE5B-4E7C-A33D-AEB1BC89624B}" dt="2025-12-31T01:37:36.050" v="244" actId="6549"/>
        <pc:sldMkLst>
          <pc:docMk/>
          <pc:sldMk cId="2361341293" sldId="356"/>
        </pc:sldMkLst>
        <pc:spChg chg="mod">
          <ac:chgData name="Danny Traxler" userId="8d020bc7ca9e1d4a" providerId="LiveId" clId="{89BE907A-EE5B-4E7C-A33D-AEB1BC89624B}" dt="2025-12-31T01:37:36.050" v="244" actId="6549"/>
          <ac:spMkLst>
            <pc:docMk/>
            <pc:sldMk cId="2361341293" sldId="356"/>
            <ac:spMk id="2" creationId="{A9F250FD-7EF3-E6B7-47BC-6D7DEC68B3F9}"/>
          </ac:spMkLst>
        </pc:spChg>
      </pc:sldChg>
      <pc:sldChg chg="modSp add mod">
        <pc:chgData name="Danny Traxler" userId="8d020bc7ca9e1d4a" providerId="LiveId" clId="{89BE907A-EE5B-4E7C-A33D-AEB1BC89624B}" dt="2025-12-31T01:37:48.883" v="286" actId="6549"/>
        <pc:sldMkLst>
          <pc:docMk/>
          <pc:sldMk cId="2633066511" sldId="357"/>
        </pc:sldMkLst>
        <pc:spChg chg="mod">
          <ac:chgData name="Danny Traxler" userId="8d020bc7ca9e1d4a" providerId="LiveId" clId="{89BE907A-EE5B-4E7C-A33D-AEB1BC89624B}" dt="2025-12-31T01:37:48.883" v="286" actId="6549"/>
          <ac:spMkLst>
            <pc:docMk/>
            <pc:sldMk cId="2633066511" sldId="357"/>
            <ac:spMk id="2" creationId="{43ACD652-1E0B-A167-7B0C-DA92AF7D915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91099-7EBE-4D12-B880-CCA6B38B92A6}" type="datetimeFigureOut">
              <a:rPr lang="en-US" smtClean="0"/>
              <a:t>12/30/2025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A36C10-A9D4-4995-9BAF-95FBD77A72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182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F4299-1721-48C6-878D-74296BE00D21}" type="datetimeFigureOut">
              <a:rPr lang="en-US" smtClean="0"/>
              <a:t>12/30/2025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EF9EC-8318-4FF6-847E-A85BBD2B7E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195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AEF9EC-8318-4FF6-847E-A85BBD2B7E4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834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E618EE-D564-0382-1BC8-B12C8514FF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D7902D-4BF7-052D-DA79-6104060F37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7B4EB4-78C0-9FEB-58EF-11CAFFDAD2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B84EC7-7A1A-A547-4EDE-CB4BAF65B6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AEF9EC-8318-4FF6-847E-A85BBD2B7E4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018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12/30/2025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867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44FFE-4BDB-4301-83D8-FE8B25E7CF5A}" type="datetime1">
              <a:rPr lang="en-US" smtClean="0"/>
              <a:t>12/30/2025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68654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44FFE-4BDB-4301-83D8-FE8B25E7CF5A}" type="datetime1">
              <a:rPr lang="en-US" smtClean="0"/>
              <a:t>12/30/2025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19386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44FFE-4BDB-4301-83D8-FE8B25E7CF5A}" type="datetime1">
              <a:rPr lang="en-US" smtClean="0"/>
              <a:t>12/30/2025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407935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44FFE-4BDB-4301-83D8-FE8B25E7CF5A}" type="datetime1">
              <a:rPr lang="en-US" smtClean="0"/>
              <a:t>12/30/2025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75909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44FFE-4BDB-4301-83D8-FE8B25E7CF5A}" type="datetime1">
              <a:rPr lang="en-US" smtClean="0"/>
              <a:t>12/30/2025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39638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44FFE-4BDB-4301-83D8-FE8B25E7CF5A}" type="datetime1">
              <a:rPr lang="en-US" smtClean="0"/>
              <a:t>12/30/2025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95560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B874-E53C-42B9-98BA-0781B387246C}" type="datetime1">
              <a:rPr lang="en-US" smtClean="0"/>
              <a:t>12/30/2025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733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402F4-45D7-406A-9C33-75238E131A1E}" type="datetime1">
              <a:rPr lang="en-US" smtClean="0"/>
              <a:t>12/30/2025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25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E011-4F7D-42D0-82E1-078A40B76F01}" type="datetime1">
              <a:rPr lang="en-US" smtClean="0"/>
              <a:t>12/30/2025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454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71FE-0FCC-47A4-B218-06AF00AFA70F}" type="datetime1">
              <a:rPr lang="en-US" smtClean="0"/>
              <a:t>12/30/2025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55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2C22A-A385-4013-8BC3-1C712ED98224}" type="datetime1">
              <a:rPr lang="en-US" smtClean="0"/>
              <a:t>12/30/2025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88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43CD7-DDC2-4E28-B80E-11B3368F8846}" type="datetime1">
              <a:rPr lang="en-US" smtClean="0"/>
              <a:t>12/30/2025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890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D6B-0F0F-41E5-8A0F-FC2D7E2110E0}" type="datetime1">
              <a:rPr lang="en-US" smtClean="0"/>
              <a:t>12/30/2025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269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C1A38-D70F-41CF-857C-945C6FF6B07D}" type="datetime1">
              <a:rPr lang="en-US" smtClean="0"/>
              <a:t>12/30/2025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41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96DC-D1E7-4668-A471-A46ECA2AE34F}" type="datetime1">
              <a:rPr lang="en-US" smtClean="0"/>
              <a:t>12/30/2025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1C8B7A7-FDE6-DC1B-E64A-F1BE0F5966F4}"/>
              </a:ext>
            </a:extLst>
          </p:cNvPr>
          <p:cNvSpPr/>
          <p:nvPr userDrawn="1"/>
        </p:nvSpPr>
        <p:spPr bwMode="hidden">
          <a:xfrm>
            <a:off x="0" y="0"/>
            <a:ext cx="7315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077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975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CC444FFE-4BDB-4301-83D8-FE8B25E7CF5A}" type="datetime1">
              <a:rPr lang="en-US" smtClean="0"/>
              <a:t>12/30/2025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9407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4459" y="4722217"/>
            <a:ext cx="9843081" cy="957725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effectLst/>
                <a:latin typeface="Corbel" panose="020B0503020204020204" pitchFamily="34" charset="0"/>
                <a:cs typeface="Dubai Medium" panose="020B0603030403030204" pitchFamily="34" charset="-78"/>
              </a:rPr>
              <a:t>The  Kinsman  Redeemer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618887B-862A-59F7-00B3-1A5143A2B1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2817937"/>
            <a:ext cx="12191999" cy="645478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M i d w e e k   S e r v i c e</a:t>
            </a:r>
          </a:p>
        </p:txBody>
      </p:sp>
      <p:sp>
        <p:nvSpPr>
          <p:cNvPr id="3" name="Subtitle 4">
            <a:extLst>
              <a:ext uri="{FF2B5EF4-FFF2-40B4-BE49-F238E27FC236}">
                <a16:creationId xmlns:a16="http://schemas.microsoft.com/office/drawing/2014/main" id="{A613EF1B-9460-0678-CC4C-C9EFFBE87EEC}"/>
              </a:ext>
            </a:extLst>
          </p:cNvPr>
          <p:cNvSpPr txBox="1">
            <a:spLocks/>
          </p:cNvSpPr>
          <p:nvPr/>
        </p:nvSpPr>
        <p:spPr>
          <a:xfrm>
            <a:off x="1" y="1766745"/>
            <a:ext cx="12191999" cy="13395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en-US" sz="6600" b="1" dirty="0">
                <a:solidFill>
                  <a:schemeClr val="tx1"/>
                </a:solidFill>
              </a:rPr>
              <a:t>The Christ centered life</a:t>
            </a:r>
          </a:p>
        </p:txBody>
      </p:sp>
    </p:spTree>
    <p:extLst>
      <p:ext uri="{BB962C8B-B14F-4D97-AF65-F5344CB8AC3E}">
        <p14:creationId xmlns:p14="http://schemas.microsoft.com/office/powerpoint/2010/main" val="1051878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3171" y="2812170"/>
            <a:ext cx="8825658" cy="1233659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tx1"/>
                </a:solidFill>
                <a:effectLst/>
                <a:latin typeface="Corbel" panose="020B0503020204020204" pitchFamily="34" charset="0"/>
                <a:cs typeface="Dubai Medium" panose="020B0603030403030204" pitchFamily="34" charset="-78"/>
              </a:rPr>
              <a:t>FRUITFULNESS</a:t>
            </a:r>
          </a:p>
        </p:txBody>
      </p:sp>
    </p:spTree>
    <p:extLst>
      <p:ext uri="{BB962C8B-B14F-4D97-AF65-F5344CB8AC3E}">
        <p14:creationId xmlns:p14="http://schemas.microsoft.com/office/powerpoint/2010/main" val="2047561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59676CB-3202-15AF-9D4F-402142003B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7D71A-287B-5015-722E-909DDDF34E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171" y="2812170"/>
            <a:ext cx="8825658" cy="1233659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ln w="0"/>
                <a:solidFill>
                  <a:schemeClr val="tx1"/>
                </a:solidFill>
                <a:effectLst/>
                <a:latin typeface="Corbel" panose="020B0503020204020204" pitchFamily="34" charset="0"/>
                <a:cs typeface="Dubai Medium" panose="020B0603030403030204" pitchFamily="34" charset="-78"/>
              </a:rPr>
              <a:t>FAME</a:t>
            </a:r>
            <a:endParaRPr lang="en-US" sz="6000" b="1" dirty="0">
              <a:solidFill>
                <a:schemeClr val="tx1"/>
              </a:solidFill>
              <a:effectLst/>
              <a:latin typeface="Corbel" panose="020B0503020204020204" pitchFamily="34" charset="0"/>
              <a:cs typeface="Dubai Medium" panose="020B06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01142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D8E0212-E70D-98E5-2847-5A9B921529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3942C-16CD-791E-117E-19A48863A4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171" y="2812170"/>
            <a:ext cx="8825658" cy="1233659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ln w="0"/>
                <a:solidFill>
                  <a:schemeClr val="tx1"/>
                </a:solidFill>
                <a:effectLst/>
                <a:latin typeface="Corbel" panose="020B0503020204020204" pitchFamily="34" charset="0"/>
                <a:cs typeface="Dubai Medium" panose="020B0603030403030204" pitchFamily="34" charset="-78"/>
              </a:rPr>
              <a:t>FUTURE</a:t>
            </a:r>
            <a:endParaRPr lang="en-US" sz="6000" b="1" dirty="0">
              <a:solidFill>
                <a:schemeClr val="tx1"/>
              </a:solidFill>
              <a:effectLst/>
              <a:latin typeface="Corbel" panose="020B0503020204020204" pitchFamily="34" charset="0"/>
              <a:cs typeface="Dubai Medium" panose="020B06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98077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A6F2A79-186C-4F88-F638-89606E21D3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F5F45-CF98-E171-B856-122CA5E670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171" y="2812170"/>
            <a:ext cx="8825658" cy="1233659"/>
          </a:xfrm>
        </p:spPr>
        <p:txBody>
          <a:bodyPr>
            <a:normAutofit/>
          </a:bodyPr>
          <a:lstStyle/>
          <a:p>
            <a:pPr algn="ctr"/>
            <a:r>
              <a:rPr lang="en-US" sz="6000" b="1" i="1" dirty="0">
                <a:solidFill>
                  <a:schemeClr val="tx1"/>
                </a:solidFill>
                <a:effectLst/>
                <a:latin typeface="Corbel" panose="020B0503020204020204" pitchFamily="34" charset="0"/>
                <a:cs typeface="Dubai Medium" panose="020B0603030403030204" pitchFamily="34" charset="-78"/>
              </a:rPr>
              <a:t>Nugget  From  Naomi</a:t>
            </a:r>
          </a:p>
        </p:txBody>
      </p:sp>
    </p:spTree>
    <p:extLst>
      <p:ext uri="{BB962C8B-B14F-4D97-AF65-F5344CB8AC3E}">
        <p14:creationId xmlns:p14="http://schemas.microsoft.com/office/powerpoint/2010/main" val="263456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50A1329-6332-887C-7B81-453FC30260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ED51A-9686-26A4-5C95-D302F0A9A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171" y="2812170"/>
            <a:ext cx="8825658" cy="1233659"/>
          </a:xfrm>
        </p:spPr>
        <p:txBody>
          <a:bodyPr>
            <a:normAutofit/>
          </a:bodyPr>
          <a:lstStyle/>
          <a:p>
            <a:pPr algn="ctr"/>
            <a:r>
              <a:rPr lang="en-US" sz="6000" b="1" i="1" dirty="0">
                <a:solidFill>
                  <a:schemeClr val="tx1"/>
                </a:solidFill>
                <a:effectLst/>
                <a:latin typeface="Corbel" panose="020B0503020204020204" pitchFamily="34" charset="0"/>
                <a:cs typeface="Dubai Medium" panose="020B0603030403030204" pitchFamily="34" charset="-78"/>
              </a:rPr>
              <a:t>Objective  From   Obed</a:t>
            </a:r>
          </a:p>
        </p:txBody>
      </p:sp>
    </p:spTree>
    <p:extLst>
      <p:ext uri="{BB962C8B-B14F-4D97-AF65-F5344CB8AC3E}">
        <p14:creationId xmlns:p14="http://schemas.microsoft.com/office/powerpoint/2010/main" val="1602752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5E23462-7F67-D4DB-9FB1-6DD81F809D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250FD-7EF3-E6B7-47BC-6D7DEC68B3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171" y="2812170"/>
            <a:ext cx="8825658" cy="1233659"/>
          </a:xfrm>
        </p:spPr>
        <p:txBody>
          <a:bodyPr>
            <a:normAutofit/>
          </a:bodyPr>
          <a:lstStyle/>
          <a:p>
            <a:pPr algn="ctr"/>
            <a:r>
              <a:rPr lang="en-US" sz="6000" b="1" i="1" dirty="0">
                <a:solidFill>
                  <a:schemeClr val="tx1"/>
                </a:solidFill>
                <a:effectLst/>
                <a:latin typeface="Corbel" panose="020B0503020204020204" pitchFamily="34" charset="0"/>
                <a:cs typeface="Dubai Medium" panose="020B0603030403030204" pitchFamily="34" charset="-78"/>
              </a:rPr>
              <a:t>Principle  Of  Pharez</a:t>
            </a:r>
          </a:p>
        </p:txBody>
      </p:sp>
    </p:spTree>
    <p:extLst>
      <p:ext uri="{BB962C8B-B14F-4D97-AF65-F5344CB8AC3E}">
        <p14:creationId xmlns:p14="http://schemas.microsoft.com/office/powerpoint/2010/main" val="2361341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238F2CF-2ACA-2809-0631-94E163B40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CD652-1E0B-A167-7B0C-DA92AF7D91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171" y="2812170"/>
            <a:ext cx="8825658" cy="1233659"/>
          </a:xfrm>
        </p:spPr>
        <p:txBody>
          <a:bodyPr>
            <a:normAutofit/>
          </a:bodyPr>
          <a:lstStyle/>
          <a:p>
            <a:pPr algn="ctr"/>
            <a:r>
              <a:rPr lang="en-US" sz="6000" b="1" i="1" dirty="0">
                <a:solidFill>
                  <a:schemeClr val="tx1"/>
                </a:solidFill>
                <a:effectLst/>
                <a:latin typeface="Corbel" panose="020B0503020204020204" pitchFamily="34" charset="0"/>
                <a:cs typeface="Dubai Medium" panose="020B0603030403030204" pitchFamily="34" charset="-78"/>
              </a:rPr>
              <a:t>Direction  </a:t>
            </a:r>
            <a:r>
              <a:rPr lang="en-US" sz="6000" b="1" i="1">
                <a:solidFill>
                  <a:schemeClr val="tx1"/>
                </a:solidFill>
                <a:effectLst/>
                <a:latin typeface="Corbel" panose="020B0503020204020204" pitchFamily="34" charset="0"/>
                <a:cs typeface="Dubai Medium" panose="020B0603030403030204" pitchFamily="34" charset="-78"/>
              </a:rPr>
              <a:t>Of  David</a:t>
            </a:r>
            <a:endParaRPr lang="en-US" sz="6000" b="1" i="1" dirty="0">
              <a:solidFill>
                <a:schemeClr val="tx1"/>
              </a:solidFill>
              <a:effectLst/>
              <a:latin typeface="Corbel" panose="020B0503020204020204" pitchFamily="34" charset="0"/>
              <a:cs typeface="Dubai Medium" panose="020B06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33066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5AACBC8E-8C38-42B7-EA36-E4831F1C4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A3A92CF5-8773-EEB8-BA62-6EA5420BEB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429000"/>
            <a:ext cx="12191999" cy="645478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M i d w e e k   S e r v i c e</a:t>
            </a:r>
          </a:p>
        </p:txBody>
      </p:sp>
      <p:sp>
        <p:nvSpPr>
          <p:cNvPr id="3" name="Subtitle 4">
            <a:extLst>
              <a:ext uri="{FF2B5EF4-FFF2-40B4-BE49-F238E27FC236}">
                <a16:creationId xmlns:a16="http://schemas.microsoft.com/office/drawing/2014/main" id="{F406C030-7F53-1535-CE89-940149F0F8F0}"/>
              </a:ext>
            </a:extLst>
          </p:cNvPr>
          <p:cNvSpPr txBox="1">
            <a:spLocks/>
          </p:cNvSpPr>
          <p:nvPr/>
        </p:nvSpPr>
        <p:spPr>
          <a:xfrm>
            <a:off x="1" y="2089484"/>
            <a:ext cx="12191999" cy="13395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en-US" sz="6600" b="1" dirty="0">
                <a:solidFill>
                  <a:schemeClr val="tx1"/>
                </a:solidFill>
              </a:rPr>
              <a:t>The Christ centered life</a:t>
            </a:r>
          </a:p>
        </p:txBody>
      </p:sp>
    </p:spTree>
    <p:extLst>
      <p:ext uri="{BB962C8B-B14F-4D97-AF65-F5344CB8AC3E}">
        <p14:creationId xmlns:p14="http://schemas.microsoft.com/office/powerpoint/2010/main" val="2596323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BrushedMetal">
      <a:dk1>
        <a:sysClr val="windowText" lastClr="000000"/>
      </a:dk1>
      <a:lt1>
        <a:sysClr val="window" lastClr="FFFFFF"/>
      </a:lt1>
      <a:dk2>
        <a:srgbClr val="2F333A"/>
      </a:dk2>
      <a:lt2>
        <a:srgbClr val="E4F9F9"/>
      </a:lt2>
      <a:accent1>
        <a:srgbClr val="07CB98"/>
      </a:accent1>
      <a:accent2>
        <a:srgbClr val="5A90D1"/>
      </a:accent2>
      <a:accent3>
        <a:srgbClr val="E6AD1E"/>
      </a:accent3>
      <a:accent4>
        <a:srgbClr val="EA6312"/>
      </a:accent4>
      <a:accent5>
        <a:srgbClr val="8253A9"/>
      </a:accent5>
      <a:accent6>
        <a:srgbClr val="CB274A"/>
      </a:accent6>
      <a:hlink>
        <a:srgbClr val="5A90D1"/>
      </a:hlink>
      <a:folHlink>
        <a:srgbClr val="969696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rushedMetal">
      <a:dk1>
        <a:sysClr val="windowText" lastClr="000000"/>
      </a:dk1>
      <a:lt1>
        <a:sysClr val="window" lastClr="FFFFFF"/>
      </a:lt1>
      <a:dk2>
        <a:srgbClr val="2F333A"/>
      </a:dk2>
      <a:lt2>
        <a:srgbClr val="E4F9F9"/>
      </a:lt2>
      <a:accent1>
        <a:srgbClr val="07CB98"/>
      </a:accent1>
      <a:accent2>
        <a:srgbClr val="5A90D1"/>
      </a:accent2>
      <a:accent3>
        <a:srgbClr val="E6AD1E"/>
      </a:accent3>
      <a:accent4>
        <a:srgbClr val="EA6312"/>
      </a:accent4>
      <a:accent5>
        <a:srgbClr val="8253A9"/>
      </a:accent5>
      <a:accent6>
        <a:srgbClr val="CB274A"/>
      </a:accent6>
      <a:hlink>
        <a:srgbClr val="5A90D1"/>
      </a:hlink>
      <a:folHlink>
        <a:srgbClr val="969696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549</TotalTime>
  <Words>56</Words>
  <Application>Microsoft Office PowerPoint</Application>
  <PresentationFormat>Widescreen</PresentationFormat>
  <Paragraphs>14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Corbel</vt:lpstr>
      <vt:lpstr>Georgia</vt:lpstr>
      <vt:lpstr>Depth</vt:lpstr>
      <vt:lpstr>The  Kinsman  Redeemer</vt:lpstr>
      <vt:lpstr>FRUITFULNESS</vt:lpstr>
      <vt:lpstr>FAME</vt:lpstr>
      <vt:lpstr>FUTURE</vt:lpstr>
      <vt:lpstr>Nugget  From  Naomi</vt:lpstr>
      <vt:lpstr>Objective  From   Obed</vt:lpstr>
      <vt:lpstr>Principle  Of  Pharez</vt:lpstr>
      <vt:lpstr>Direction  Of  David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Danny Traxler</dc:creator>
  <cp:lastModifiedBy>Danny Traxler</cp:lastModifiedBy>
  <cp:revision>35</cp:revision>
  <dcterms:created xsi:type="dcterms:W3CDTF">2024-09-18T16:53:56Z</dcterms:created>
  <dcterms:modified xsi:type="dcterms:W3CDTF">2025-12-31T01:37:49Z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