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371" r:id="rId4"/>
    <p:sldId id="38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120"/>
    <a:srgbClr val="FEDC44"/>
    <a:srgbClr val="E8940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06" autoAdjust="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89BE907A-EE5B-4E7C-A33D-AEB1BC89624B}"/>
    <pc:docChg chg="delSld modSld">
      <pc:chgData name="Danny Traxler" userId="8d020bc7ca9e1d4a" providerId="LiveId" clId="{89BE907A-EE5B-4E7C-A33D-AEB1BC89624B}" dt="2026-03-15T00:19:42.339" v="61" actId="2696"/>
      <pc:docMkLst>
        <pc:docMk/>
      </pc:docMkLst>
      <pc:sldChg chg="modSp mod">
        <pc:chgData name="Danny Traxler" userId="8d020bc7ca9e1d4a" providerId="LiveId" clId="{89BE907A-EE5B-4E7C-A33D-AEB1BC89624B}" dt="2026-03-15T00:19:19.156" v="29" actId="6549"/>
        <pc:sldMkLst>
          <pc:docMk/>
          <pc:sldMk cId="365871381" sldId="371"/>
        </pc:sldMkLst>
        <pc:spChg chg="mod">
          <ac:chgData name="Danny Traxler" userId="8d020bc7ca9e1d4a" providerId="LiveId" clId="{89BE907A-EE5B-4E7C-A33D-AEB1BC89624B}" dt="2026-03-15T00:19:19.156" v="29" actId="6549"/>
          <ac:spMkLst>
            <pc:docMk/>
            <pc:sldMk cId="365871381" sldId="371"/>
            <ac:spMk id="2" creationId="{BB432124-982C-B56E-54DA-F7E7BD86AAA6}"/>
          </ac:spMkLst>
        </pc:spChg>
      </pc:sldChg>
      <pc:sldChg chg="modSp mod">
        <pc:chgData name="Danny Traxler" userId="8d020bc7ca9e1d4a" providerId="LiveId" clId="{89BE907A-EE5B-4E7C-A33D-AEB1BC89624B}" dt="2026-03-15T00:19:31.515" v="60" actId="6549"/>
        <pc:sldMkLst>
          <pc:docMk/>
          <pc:sldMk cId="3537937745" sldId="382"/>
        </pc:sldMkLst>
        <pc:spChg chg="mod">
          <ac:chgData name="Danny Traxler" userId="8d020bc7ca9e1d4a" providerId="LiveId" clId="{89BE907A-EE5B-4E7C-A33D-AEB1BC89624B}" dt="2026-03-15T00:19:31.515" v="60" actId="6549"/>
          <ac:spMkLst>
            <pc:docMk/>
            <pc:sldMk cId="3537937745" sldId="382"/>
            <ac:spMk id="2" creationId="{84EF617D-25FA-6920-675C-79435FCA3321}"/>
          </ac:spMkLst>
        </pc:spChg>
      </pc:sldChg>
      <pc:sldChg chg="del">
        <pc:chgData name="Danny Traxler" userId="8d020bc7ca9e1d4a" providerId="LiveId" clId="{89BE907A-EE5B-4E7C-A33D-AEB1BC89624B}" dt="2026-03-15T00:19:42.339" v="61" actId="2696"/>
        <pc:sldMkLst>
          <pc:docMk/>
          <pc:sldMk cId="1653810943" sldId="383"/>
        </pc:sldMkLst>
      </pc:sldChg>
      <pc:sldChg chg="del">
        <pc:chgData name="Danny Traxler" userId="8d020bc7ca9e1d4a" providerId="LiveId" clId="{89BE907A-EE5B-4E7C-A33D-AEB1BC89624B}" dt="2026-03-15T00:19:22.787" v="30" actId="2696"/>
        <pc:sldMkLst>
          <pc:docMk/>
          <pc:sldMk cId="4036980083" sldId="386"/>
        </pc:sldMkLst>
      </pc:sldChg>
      <pc:sldChg chg="del">
        <pc:chgData name="Danny Traxler" userId="8d020bc7ca9e1d4a" providerId="LiveId" clId="{89BE907A-EE5B-4E7C-A33D-AEB1BC89624B}" dt="2026-03-15T00:19:05.437" v="0" actId="2696"/>
        <pc:sldMkLst>
          <pc:docMk/>
          <pc:sldMk cId="3480752269" sldId="389"/>
        </pc:sldMkLst>
      </pc:sldChg>
      <pc:sldChg chg="del">
        <pc:chgData name="Danny Traxler" userId="8d020bc7ca9e1d4a" providerId="LiveId" clId="{89BE907A-EE5B-4E7C-A33D-AEB1BC89624B}" dt="2026-03-15T00:19:07.560" v="1" actId="2696"/>
        <pc:sldMkLst>
          <pc:docMk/>
          <pc:sldMk cId="1765424875" sldId="3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3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4FFE-4BDB-4301-83D8-FE8B25E7CF5A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150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4FFE-4BDB-4301-83D8-FE8B25E7CF5A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061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4FFE-4BDB-4301-83D8-FE8B25E7CF5A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329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4FFE-4BDB-4301-83D8-FE8B25E7CF5A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013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4FFE-4BDB-4301-83D8-FE8B25E7CF5A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0408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4FFE-4BDB-4301-83D8-FE8B25E7CF5A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210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1D2298-993D-58FF-CEE3-687BF5F350A3}"/>
              </a:ext>
            </a:extLst>
          </p:cNvPr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444FFE-4BDB-4301-83D8-FE8B25E7CF5A}" type="datetime1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35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DCDCF-724C-5B04-B08E-49B3C751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2E5265C-6CC8-8E57-F9A2-622803CE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1285" y="2167356"/>
            <a:ext cx="6529430" cy="2523287"/>
          </a:xfrm>
        </p:spPr>
        <p:txBody>
          <a:bodyPr>
            <a:noAutofit/>
          </a:bodyPr>
          <a:lstStyle/>
          <a:p>
            <a:pPr algn="ctr"/>
            <a:r>
              <a:rPr lang="en-US" sz="8000" b="1" cap="none" dirty="0">
                <a:solidFill>
                  <a:srgbClr val="F3A120"/>
                </a:solidFill>
                <a:latin typeface="Corbel" panose="020B0503020204020204" pitchFamily="34" charset="0"/>
                <a:cs typeface="Dubai Medium" panose="020B0603030403030204" pitchFamily="34" charset="-78"/>
              </a:rPr>
              <a:t>Do You Love Jesus?</a:t>
            </a:r>
            <a:endParaRPr lang="en-US" sz="8000" b="1" cap="none" dirty="0">
              <a:solidFill>
                <a:srgbClr val="F3A120"/>
              </a:solidFill>
              <a:effectLst/>
              <a:latin typeface="Corbel" panose="020B0503020204020204" pitchFamily="34" charset="0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background&#10;&#10;AI-generated content may be incorrect.">
            <a:extLst>
              <a:ext uri="{FF2B5EF4-FFF2-40B4-BE49-F238E27FC236}">
                <a16:creationId xmlns:a16="http://schemas.microsoft.com/office/drawing/2014/main" id="{C62201EC-AECB-D6CF-50A0-DD1D4D71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455" y="2548365"/>
            <a:ext cx="9183368" cy="88409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/>
                <a:latin typeface="Bahnschrift" panose="020B0502040204020203" pitchFamily="34" charset="0"/>
                <a:cs typeface="Dubai Medium" panose="020B0603030403030204" pitchFamily="34" charset="-78"/>
              </a:rPr>
              <a:t>CHRIST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A05FDB-53B3-5315-FA08-FDDEB2BD1CAC}"/>
              </a:ext>
            </a:extLst>
          </p:cNvPr>
          <p:cNvSpPr/>
          <p:nvPr/>
        </p:nvSpPr>
        <p:spPr>
          <a:xfrm>
            <a:off x="5808139" y="5980826"/>
            <a:ext cx="469898" cy="4402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20B91-1293-C746-BF95-B8D96EB37ABE}"/>
              </a:ext>
            </a:extLst>
          </p:cNvPr>
          <p:cNvSpPr txBox="1"/>
          <p:nvPr/>
        </p:nvSpPr>
        <p:spPr>
          <a:xfrm>
            <a:off x="5909737" y="5970126"/>
            <a:ext cx="26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9407"/>
                </a:solidFill>
                <a:latin typeface="Bahnschrift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75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46A109-7758-7690-7867-1F49105DC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background&#10;&#10;AI-generated content may be incorrect.">
            <a:extLst>
              <a:ext uri="{FF2B5EF4-FFF2-40B4-BE49-F238E27FC236}">
                <a16:creationId xmlns:a16="http://schemas.microsoft.com/office/drawing/2014/main" id="{C43B9B20-1BB3-F566-B0DE-F99337D6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432124-982C-B56E-54DA-F7E7BD86A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520654"/>
            <a:ext cx="8825658" cy="90834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Bahnschrift" panose="020B0502040204020203" pitchFamily="34" charset="0"/>
                <a:cs typeface="Dubai Medium" panose="020B0603030403030204" pitchFamily="34" charset="-78"/>
              </a:rPr>
              <a:t>ANATHEMA</a:t>
            </a:r>
            <a:endParaRPr lang="en-US" sz="5400" b="1" dirty="0">
              <a:solidFill>
                <a:schemeClr val="tx1"/>
              </a:solidFill>
              <a:effectLst/>
              <a:latin typeface="Bahnschrift" panose="020B0502040204020203" pitchFamily="34" charset="0"/>
              <a:cs typeface="Dubai Medium" panose="020B0603030403030204" pitchFamily="34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86E8A1-7CF5-08A0-B9FF-E74EA307EA05}"/>
              </a:ext>
            </a:extLst>
          </p:cNvPr>
          <p:cNvSpPr/>
          <p:nvPr/>
        </p:nvSpPr>
        <p:spPr>
          <a:xfrm>
            <a:off x="5808139" y="5980826"/>
            <a:ext cx="469898" cy="4402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8A20F-D9DF-FD0F-4EE9-67A5B5C92D1A}"/>
              </a:ext>
            </a:extLst>
          </p:cNvPr>
          <p:cNvSpPr txBox="1"/>
          <p:nvPr/>
        </p:nvSpPr>
        <p:spPr>
          <a:xfrm>
            <a:off x="5909737" y="5970126"/>
            <a:ext cx="26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9407"/>
                </a:solidFill>
                <a:latin typeface="Bahnschrift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8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E026B82-5D12-6699-2DEE-BC93DF32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background&#10;&#10;AI-generated content may be incorrect.">
            <a:extLst>
              <a:ext uri="{FF2B5EF4-FFF2-40B4-BE49-F238E27FC236}">
                <a16:creationId xmlns:a16="http://schemas.microsoft.com/office/drawing/2014/main" id="{04664038-1DF6-4135-A0A2-CDBB0C0A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EF617D-25FA-6920-675C-79435FCA3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982" y="2520654"/>
            <a:ext cx="9284036" cy="90834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Bahnschrift" panose="020B0502040204020203" pitchFamily="34" charset="0"/>
                <a:cs typeface="Dubai Medium" panose="020B0603030403030204" pitchFamily="34" charset="-78"/>
              </a:rPr>
              <a:t>MARANATHA</a:t>
            </a:r>
            <a:endParaRPr lang="en-US" sz="5400" b="1" dirty="0">
              <a:solidFill>
                <a:schemeClr val="tx1"/>
              </a:solidFill>
              <a:effectLst/>
              <a:latin typeface="Bahnschrift" panose="020B0502040204020203" pitchFamily="34" charset="0"/>
              <a:cs typeface="Dubai Medium" panose="020B0603030403030204" pitchFamily="34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0CED72-F5E4-0819-7BA0-8A39011DB5C2}"/>
              </a:ext>
            </a:extLst>
          </p:cNvPr>
          <p:cNvSpPr/>
          <p:nvPr/>
        </p:nvSpPr>
        <p:spPr>
          <a:xfrm>
            <a:off x="5808139" y="5980826"/>
            <a:ext cx="469898" cy="4402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3B84D-31BC-44A6-1997-66109DF13C96}"/>
              </a:ext>
            </a:extLst>
          </p:cNvPr>
          <p:cNvSpPr txBox="1"/>
          <p:nvPr/>
        </p:nvSpPr>
        <p:spPr>
          <a:xfrm>
            <a:off x="5909737" y="5970126"/>
            <a:ext cx="26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9407"/>
                </a:solidFill>
                <a:latin typeface="Bahnschrift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79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628</TotalTime>
  <Words>12</Words>
  <Application>Microsoft Office PowerPoint</Application>
  <PresentationFormat>Widescreen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Bahnschrift</vt:lpstr>
      <vt:lpstr>Century Gothic</vt:lpstr>
      <vt:lpstr>Corbel</vt:lpstr>
      <vt:lpstr>Georgia</vt:lpstr>
      <vt:lpstr>Wingdings 3</vt:lpstr>
      <vt:lpstr>Slice</vt:lpstr>
      <vt:lpstr>Do You Love Jesus?</vt:lpstr>
      <vt:lpstr>CHRIST</vt:lpstr>
      <vt:lpstr>ANATHEMA</vt:lpstr>
      <vt:lpstr>MARANATHA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45</cp:revision>
  <dcterms:created xsi:type="dcterms:W3CDTF">2024-09-18T16:53:56Z</dcterms:created>
  <dcterms:modified xsi:type="dcterms:W3CDTF">2026-03-15T00:19:45Z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