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1" r:id="rId4"/>
    <p:sldId id="275" r:id="rId5"/>
    <p:sldId id="258" r:id="rId6"/>
    <p:sldId id="276" r:id="rId7"/>
    <p:sldId id="259" r:id="rId8"/>
    <p:sldId id="260" r:id="rId9"/>
    <p:sldId id="261" r:id="rId10"/>
    <p:sldId id="269" r:id="rId11"/>
    <p:sldId id="263" r:id="rId12"/>
    <p:sldId id="264" r:id="rId13"/>
    <p:sldId id="27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89BE907A-EE5B-4E7C-A33D-AEB1BC89624B}"/>
    <pc:docChg chg="undo custSel addSld delSld modSld">
      <pc:chgData name="Danny Traxler" userId="8d020bc7ca9e1d4a" providerId="LiveId" clId="{89BE907A-EE5B-4E7C-A33D-AEB1BC89624B}" dt="2026-03-15T00:43:28.519" v="662" actId="2696"/>
      <pc:docMkLst>
        <pc:docMk/>
      </pc:docMkLst>
      <pc:sldChg chg="modNotesTx">
        <pc:chgData name="Danny Traxler" userId="8d020bc7ca9e1d4a" providerId="LiveId" clId="{89BE907A-EE5B-4E7C-A33D-AEB1BC89624B}" dt="2026-03-15T00:22:52.240" v="1" actId="6549"/>
        <pc:sldMkLst>
          <pc:docMk/>
          <pc:sldMk cId="3302459035" sldId="256"/>
        </pc:sldMkLst>
      </pc:sldChg>
      <pc:sldChg chg="addSp modSp mod">
        <pc:chgData name="Danny Traxler" userId="8d020bc7ca9e1d4a" providerId="LiveId" clId="{89BE907A-EE5B-4E7C-A33D-AEB1BC89624B}" dt="2026-03-15T00:27:48.343" v="40" actId="1076"/>
        <pc:sldMkLst>
          <pc:docMk/>
          <pc:sldMk cId="1375335965" sldId="257"/>
        </pc:sldMkLst>
        <pc:spChg chg="add mod">
          <ac:chgData name="Danny Traxler" userId="8d020bc7ca9e1d4a" providerId="LiveId" clId="{89BE907A-EE5B-4E7C-A33D-AEB1BC89624B}" dt="2026-03-15T00:27:48.343" v="40" actId="1076"/>
          <ac:spMkLst>
            <pc:docMk/>
            <pc:sldMk cId="1375335965" sldId="257"/>
            <ac:spMk id="4" creationId="{5E1D54CA-7F72-EEE1-6268-4DF837AC00D6}"/>
          </ac:spMkLst>
        </pc:spChg>
        <pc:picChg chg="add mod modCrop">
          <ac:chgData name="Danny Traxler" userId="8d020bc7ca9e1d4a" providerId="LiveId" clId="{89BE907A-EE5B-4E7C-A33D-AEB1BC89624B}" dt="2026-03-15T00:27:40.886" v="38" actId="1076"/>
          <ac:picMkLst>
            <pc:docMk/>
            <pc:sldMk cId="1375335965" sldId="257"/>
            <ac:picMk id="2" creationId="{3DC21B9C-2EB6-0B62-2BA0-C9AC4246163C}"/>
          </ac:picMkLst>
        </pc:picChg>
        <pc:picChg chg="add mod">
          <ac:chgData name="Danny Traxler" userId="8d020bc7ca9e1d4a" providerId="LiveId" clId="{89BE907A-EE5B-4E7C-A33D-AEB1BC89624B}" dt="2026-03-15T00:23:20.125" v="4" actId="14100"/>
          <ac:picMkLst>
            <pc:docMk/>
            <pc:sldMk cId="1375335965" sldId="257"/>
            <ac:picMk id="1026" creationId="{99694FEB-8A08-C973-D124-E4DDC94007D6}"/>
          </ac:picMkLst>
        </pc:picChg>
      </pc:sldChg>
      <pc:sldChg chg="modSp mod modNotesTx">
        <pc:chgData name="Danny Traxler" userId="8d020bc7ca9e1d4a" providerId="LiveId" clId="{89BE907A-EE5B-4E7C-A33D-AEB1BC89624B}" dt="2026-03-15T00:36:15.848" v="237" actId="6549"/>
        <pc:sldMkLst>
          <pc:docMk/>
          <pc:sldMk cId="592222440" sldId="258"/>
        </pc:sldMkLst>
        <pc:spChg chg="mod">
          <ac:chgData name="Danny Traxler" userId="8d020bc7ca9e1d4a" providerId="LiveId" clId="{89BE907A-EE5B-4E7C-A33D-AEB1BC89624B}" dt="2026-03-15T00:36:09.902" v="236" actId="6549"/>
          <ac:spMkLst>
            <pc:docMk/>
            <pc:sldMk cId="592222440" sldId="258"/>
            <ac:spMk id="6" creationId="{2209EA54-AD92-2F3B-B457-7031D8326975}"/>
          </ac:spMkLst>
        </pc:spChg>
      </pc:sldChg>
      <pc:sldChg chg="modSp mod">
        <pc:chgData name="Danny Traxler" userId="8d020bc7ca9e1d4a" providerId="LiveId" clId="{89BE907A-EE5B-4E7C-A33D-AEB1BC89624B}" dt="2026-03-15T00:40:56.727" v="301" actId="6549"/>
        <pc:sldMkLst>
          <pc:docMk/>
          <pc:sldMk cId="683370759" sldId="259"/>
        </pc:sldMkLst>
        <pc:spChg chg="mod">
          <ac:chgData name="Danny Traxler" userId="8d020bc7ca9e1d4a" providerId="LiveId" clId="{89BE907A-EE5B-4E7C-A33D-AEB1BC89624B}" dt="2026-03-15T00:40:56.727" v="301" actId="6549"/>
          <ac:spMkLst>
            <pc:docMk/>
            <pc:sldMk cId="683370759" sldId="259"/>
            <ac:spMk id="6" creationId="{E205253A-9701-467D-A7C5-9080A5FE2D9A}"/>
          </ac:spMkLst>
        </pc:spChg>
      </pc:sldChg>
      <pc:sldChg chg="modSp mod">
        <pc:chgData name="Danny Traxler" userId="8d020bc7ca9e1d4a" providerId="LiveId" clId="{89BE907A-EE5B-4E7C-A33D-AEB1BC89624B}" dt="2026-03-15T00:41:33.498" v="343" actId="6549"/>
        <pc:sldMkLst>
          <pc:docMk/>
          <pc:sldMk cId="4082670098" sldId="260"/>
        </pc:sldMkLst>
        <pc:spChg chg="mod">
          <ac:chgData name="Danny Traxler" userId="8d020bc7ca9e1d4a" providerId="LiveId" clId="{89BE907A-EE5B-4E7C-A33D-AEB1BC89624B}" dt="2026-03-15T00:41:33.498" v="343" actId="6549"/>
          <ac:spMkLst>
            <pc:docMk/>
            <pc:sldMk cId="4082670098" sldId="260"/>
            <ac:spMk id="6" creationId="{F2968552-590C-4B7A-C214-70B596CF4589}"/>
          </ac:spMkLst>
        </pc:spChg>
      </pc:sldChg>
      <pc:sldChg chg="modSp mod">
        <pc:chgData name="Danny Traxler" userId="8d020bc7ca9e1d4a" providerId="LiveId" clId="{89BE907A-EE5B-4E7C-A33D-AEB1BC89624B}" dt="2026-03-15T00:41:56.962" v="392" actId="20577"/>
        <pc:sldMkLst>
          <pc:docMk/>
          <pc:sldMk cId="3586029474" sldId="261"/>
        </pc:sldMkLst>
        <pc:spChg chg="mod">
          <ac:chgData name="Danny Traxler" userId="8d020bc7ca9e1d4a" providerId="LiveId" clId="{89BE907A-EE5B-4E7C-A33D-AEB1BC89624B}" dt="2026-03-15T00:41:56.962" v="392" actId="20577"/>
          <ac:spMkLst>
            <pc:docMk/>
            <pc:sldMk cId="3586029474" sldId="261"/>
            <ac:spMk id="6" creationId="{A30F842E-4ACC-3959-E3D4-BCC959D61EE9}"/>
          </ac:spMkLst>
        </pc:spChg>
      </pc:sldChg>
      <pc:sldChg chg="modSp mod">
        <pc:chgData name="Danny Traxler" userId="8d020bc7ca9e1d4a" providerId="LiveId" clId="{89BE907A-EE5B-4E7C-A33D-AEB1BC89624B}" dt="2026-03-15T00:42:35.761" v="478" actId="6549"/>
        <pc:sldMkLst>
          <pc:docMk/>
          <pc:sldMk cId="4008657656" sldId="263"/>
        </pc:sldMkLst>
        <pc:spChg chg="mod">
          <ac:chgData name="Danny Traxler" userId="8d020bc7ca9e1d4a" providerId="LiveId" clId="{89BE907A-EE5B-4E7C-A33D-AEB1BC89624B}" dt="2026-03-15T00:42:35.761" v="478" actId="6549"/>
          <ac:spMkLst>
            <pc:docMk/>
            <pc:sldMk cId="4008657656" sldId="263"/>
            <ac:spMk id="6" creationId="{A6D6DF9E-7C5B-B808-B6DE-9117DA51B6DC}"/>
          </ac:spMkLst>
        </pc:spChg>
      </pc:sldChg>
      <pc:sldChg chg="modSp mod modNotesTx">
        <pc:chgData name="Danny Traxler" userId="8d020bc7ca9e1d4a" providerId="LiveId" clId="{89BE907A-EE5B-4E7C-A33D-AEB1BC89624B}" dt="2026-03-15T00:42:55.235" v="613" actId="6549"/>
        <pc:sldMkLst>
          <pc:docMk/>
          <pc:sldMk cId="1014904280" sldId="264"/>
        </pc:sldMkLst>
        <pc:spChg chg="mod">
          <ac:chgData name="Danny Traxler" userId="8d020bc7ca9e1d4a" providerId="LiveId" clId="{89BE907A-EE5B-4E7C-A33D-AEB1BC89624B}" dt="2026-03-15T00:42:48.809" v="525" actId="6549"/>
          <ac:spMkLst>
            <pc:docMk/>
            <pc:sldMk cId="1014904280" sldId="264"/>
            <ac:spMk id="6" creationId="{45F73DEE-CCB1-A3B7-C26D-3B08FAC87BC5}"/>
          </ac:spMkLst>
        </pc:spChg>
      </pc:sldChg>
      <pc:sldChg chg="modSp mod">
        <pc:chgData name="Danny Traxler" userId="8d020bc7ca9e1d4a" providerId="LiveId" clId="{89BE907A-EE5B-4E7C-A33D-AEB1BC89624B}" dt="2026-03-15T00:42:19.541" v="440" actId="20577"/>
        <pc:sldMkLst>
          <pc:docMk/>
          <pc:sldMk cId="2190764557" sldId="269"/>
        </pc:sldMkLst>
        <pc:spChg chg="mod">
          <ac:chgData name="Danny Traxler" userId="8d020bc7ca9e1d4a" providerId="LiveId" clId="{89BE907A-EE5B-4E7C-A33D-AEB1BC89624B}" dt="2026-03-15T00:42:19.541" v="440" actId="20577"/>
          <ac:spMkLst>
            <pc:docMk/>
            <pc:sldMk cId="2190764557" sldId="269"/>
            <ac:spMk id="6" creationId="{01A82545-A7C7-4371-291F-AB88DD0BFD2A}"/>
          </ac:spMkLst>
        </pc:spChg>
      </pc:sldChg>
      <pc:sldChg chg="del">
        <pc:chgData name="Danny Traxler" userId="8d020bc7ca9e1d4a" providerId="LiveId" clId="{89BE907A-EE5B-4E7C-A33D-AEB1BC89624B}" dt="2026-03-15T00:43:28.519" v="662" actId="2696"/>
        <pc:sldMkLst>
          <pc:docMk/>
          <pc:sldMk cId="1509357483" sldId="272"/>
        </pc:sldMkLst>
      </pc:sldChg>
      <pc:sldChg chg="modSp mod">
        <pc:chgData name="Danny Traxler" userId="8d020bc7ca9e1d4a" providerId="LiveId" clId="{89BE907A-EE5B-4E7C-A33D-AEB1BC89624B}" dt="2026-03-15T00:35:21.015" v="178" actId="20577"/>
        <pc:sldMkLst>
          <pc:docMk/>
          <pc:sldMk cId="485346222" sldId="275"/>
        </pc:sldMkLst>
        <pc:spChg chg="mod">
          <ac:chgData name="Danny Traxler" userId="8d020bc7ca9e1d4a" providerId="LiveId" clId="{89BE907A-EE5B-4E7C-A33D-AEB1BC89624B}" dt="2026-03-15T00:35:21.015" v="178" actId="20577"/>
          <ac:spMkLst>
            <pc:docMk/>
            <pc:sldMk cId="485346222" sldId="275"/>
            <ac:spMk id="6" creationId="{C615351C-F904-89DD-D1BC-CF422FDFA07D}"/>
          </ac:spMkLst>
        </pc:spChg>
        <pc:picChg chg="mod">
          <ac:chgData name="Danny Traxler" userId="8d020bc7ca9e1d4a" providerId="LiveId" clId="{89BE907A-EE5B-4E7C-A33D-AEB1BC89624B}" dt="2026-03-15T00:24:04.994" v="6" actId="14100"/>
          <ac:picMkLst>
            <pc:docMk/>
            <pc:sldMk cId="485346222" sldId="275"/>
            <ac:picMk id="5" creationId="{6407FA9A-28D8-17E2-33E0-7E05122CF22B}"/>
          </ac:picMkLst>
        </pc:picChg>
      </pc:sldChg>
      <pc:sldChg chg="addSp delSp modSp">
        <pc:chgData name="Danny Traxler" userId="8d020bc7ca9e1d4a" providerId="LiveId" clId="{89BE907A-EE5B-4E7C-A33D-AEB1BC89624B}" dt="2026-03-15T00:39:33.210" v="249"/>
        <pc:sldMkLst>
          <pc:docMk/>
          <pc:sldMk cId="507369370" sldId="276"/>
        </pc:sldMkLst>
        <pc:picChg chg="add mod">
          <ac:chgData name="Danny Traxler" userId="8d020bc7ca9e1d4a" providerId="LiveId" clId="{89BE907A-EE5B-4E7C-A33D-AEB1BC89624B}" dt="2026-03-15T00:37:46.164" v="239"/>
          <ac:picMkLst>
            <pc:docMk/>
            <pc:sldMk cId="507369370" sldId="276"/>
            <ac:picMk id="2" creationId="{6BF89F2D-04AD-35A9-F3B1-44C3576422BA}"/>
          </ac:picMkLst>
        </pc:picChg>
        <pc:picChg chg="del">
          <ac:chgData name="Danny Traxler" userId="8d020bc7ca9e1d4a" providerId="LiveId" clId="{89BE907A-EE5B-4E7C-A33D-AEB1BC89624B}" dt="2026-03-15T00:36:58.412" v="238" actId="478"/>
          <ac:picMkLst>
            <pc:docMk/>
            <pc:sldMk cId="507369370" sldId="276"/>
            <ac:picMk id="1028" creationId="{1D2366D7-AF9C-78A3-27BA-58A0F605EE83}"/>
          </ac:picMkLst>
        </pc:picChg>
        <pc:picChg chg="add mod">
          <ac:chgData name="Danny Traxler" userId="8d020bc7ca9e1d4a" providerId="LiveId" clId="{89BE907A-EE5B-4E7C-A33D-AEB1BC89624B}" dt="2026-03-15T00:39:07.266" v="245" actId="14100"/>
          <ac:picMkLst>
            <pc:docMk/>
            <pc:sldMk cId="507369370" sldId="276"/>
            <ac:picMk id="3074" creationId="{0F46BEDA-40F8-A20A-DC78-5001DF0C7F94}"/>
          </ac:picMkLst>
        </pc:picChg>
        <pc:picChg chg="add mod">
          <ac:chgData name="Danny Traxler" userId="8d020bc7ca9e1d4a" providerId="LiveId" clId="{89BE907A-EE5B-4E7C-A33D-AEB1BC89624B}" dt="2026-03-15T00:39:33.210" v="249"/>
          <ac:picMkLst>
            <pc:docMk/>
            <pc:sldMk cId="507369370" sldId="276"/>
            <ac:picMk id="3076" creationId="{778C4299-A18F-4D11-AD3C-FD3975E1FD3E}"/>
          </ac:picMkLst>
        </pc:picChg>
      </pc:sldChg>
      <pc:sldChg chg="del">
        <pc:chgData name="Danny Traxler" userId="8d020bc7ca9e1d4a" providerId="LiveId" clId="{89BE907A-EE5B-4E7C-A33D-AEB1BC89624B}" dt="2026-03-15T00:43:00.062" v="614" actId="2696"/>
        <pc:sldMkLst>
          <pc:docMk/>
          <pc:sldMk cId="3112242259" sldId="277"/>
        </pc:sldMkLst>
      </pc:sldChg>
      <pc:sldChg chg="del">
        <pc:chgData name="Danny Traxler" userId="8d020bc7ca9e1d4a" providerId="LiveId" clId="{89BE907A-EE5B-4E7C-A33D-AEB1BC89624B}" dt="2026-03-15T00:43:02.862" v="615" actId="2696"/>
        <pc:sldMkLst>
          <pc:docMk/>
          <pc:sldMk cId="3378850215" sldId="278"/>
        </pc:sldMkLst>
      </pc:sldChg>
      <pc:sldChg chg="modSp mod modNotesTx">
        <pc:chgData name="Danny Traxler" userId="8d020bc7ca9e1d4a" providerId="LiveId" clId="{89BE907A-EE5B-4E7C-A33D-AEB1BC89624B}" dt="2026-03-15T00:43:15.207" v="660" actId="6549"/>
        <pc:sldMkLst>
          <pc:docMk/>
          <pc:sldMk cId="3579025451" sldId="279"/>
        </pc:sldMkLst>
        <pc:spChg chg="mod">
          <ac:chgData name="Danny Traxler" userId="8d020bc7ca9e1d4a" providerId="LiveId" clId="{89BE907A-EE5B-4E7C-A33D-AEB1BC89624B}" dt="2026-03-15T00:43:15.207" v="660" actId="6549"/>
          <ac:spMkLst>
            <pc:docMk/>
            <pc:sldMk cId="3579025451" sldId="279"/>
            <ac:spMk id="6" creationId="{5334C411-9E56-216D-F283-6B73E48A7439}"/>
          </ac:spMkLst>
        </pc:spChg>
      </pc:sldChg>
      <pc:sldChg chg="del">
        <pc:chgData name="Danny Traxler" userId="8d020bc7ca9e1d4a" providerId="LiveId" clId="{89BE907A-EE5B-4E7C-A33D-AEB1BC89624B}" dt="2026-03-15T00:43:26.359" v="661" actId="2696"/>
        <pc:sldMkLst>
          <pc:docMk/>
          <pc:sldMk cId="70755605" sldId="280"/>
        </pc:sldMkLst>
      </pc:sldChg>
      <pc:sldChg chg="addSp delSp modSp add mod">
        <pc:chgData name="Danny Traxler" userId="8d020bc7ca9e1d4a" providerId="LiveId" clId="{89BE907A-EE5B-4E7C-A33D-AEB1BC89624B}" dt="2026-03-15T00:34:38.432" v="144" actId="14100"/>
        <pc:sldMkLst>
          <pc:docMk/>
          <pc:sldMk cId="946820729" sldId="281"/>
        </pc:sldMkLst>
        <pc:spChg chg="mod">
          <ac:chgData name="Danny Traxler" userId="8d020bc7ca9e1d4a" providerId="LiveId" clId="{89BE907A-EE5B-4E7C-A33D-AEB1BC89624B}" dt="2026-03-15T00:32:58.654" v="88" actId="6549"/>
          <ac:spMkLst>
            <pc:docMk/>
            <pc:sldMk cId="946820729" sldId="281"/>
            <ac:spMk id="4" creationId="{FCAE0BE6-CBC1-BD0E-167A-5BE3D7014B3D}"/>
          </ac:spMkLst>
        </pc:spChg>
        <pc:spChg chg="add mod">
          <ac:chgData name="Danny Traxler" userId="8d020bc7ca9e1d4a" providerId="LiveId" clId="{89BE907A-EE5B-4E7C-A33D-AEB1BC89624B}" dt="2026-03-15T00:33:47.953" v="136" actId="1076"/>
          <ac:spMkLst>
            <pc:docMk/>
            <pc:sldMk cId="946820729" sldId="281"/>
            <ac:spMk id="5" creationId="{AD8D4F7C-0945-87FF-3079-E1DFF99EC077}"/>
          </ac:spMkLst>
        </pc:spChg>
        <pc:picChg chg="mod">
          <ac:chgData name="Danny Traxler" userId="8d020bc7ca9e1d4a" providerId="LiveId" clId="{89BE907A-EE5B-4E7C-A33D-AEB1BC89624B}" dt="2026-03-15T00:32:25.638" v="50" actId="1076"/>
          <ac:picMkLst>
            <pc:docMk/>
            <pc:sldMk cId="946820729" sldId="281"/>
            <ac:picMk id="2" creationId="{51C9D6D2-40B7-E684-4A10-5091AF233DDC}"/>
          </ac:picMkLst>
        </pc:picChg>
        <pc:picChg chg="add mod">
          <ac:chgData name="Danny Traxler" userId="8d020bc7ca9e1d4a" providerId="LiveId" clId="{89BE907A-EE5B-4E7C-A33D-AEB1BC89624B}" dt="2026-03-15T00:33:21.211" v="90" actId="1076"/>
          <ac:picMkLst>
            <pc:docMk/>
            <pc:sldMk cId="946820729" sldId="281"/>
            <ac:picMk id="3" creationId="{FA0C48AB-7F0C-38C3-9F0A-FE46AC775A34}"/>
          </ac:picMkLst>
        </pc:picChg>
        <pc:picChg chg="del">
          <ac:chgData name="Danny Traxler" userId="8d020bc7ca9e1d4a" providerId="LiveId" clId="{89BE907A-EE5B-4E7C-A33D-AEB1BC89624B}" dt="2026-03-15T00:31:43.654" v="42" actId="478"/>
          <ac:picMkLst>
            <pc:docMk/>
            <pc:sldMk cId="946820729" sldId="281"/>
            <ac:picMk id="1026" creationId="{110596D9-D20B-135C-1157-354813A4AD31}"/>
          </ac:picMkLst>
        </pc:picChg>
        <pc:picChg chg="add mod">
          <ac:chgData name="Danny Traxler" userId="8d020bc7ca9e1d4a" providerId="LiveId" clId="{89BE907A-EE5B-4E7C-A33D-AEB1BC89624B}" dt="2026-03-15T00:32:19.997" v="49" actId="171"/>
          <ac:picMkLst>
            <pc:docMk/>
            <pc:sldMk cId="946820729" sldId="281"/>
            <ac:picMk id="2050" creationId="{542FE49B-140F-BC98-60C8-8D708253B61B}"/>
          </ac:picMkLst>
        </pc:picChg>
        <pc:cxnChg chg="add mod">
          <ac:chgData name="Danny Traxler" userId="8d020bc7ca9e1d4a" providerId="LiveId" clId="{89BE907A-EE5B-4E7C-A33D-AEB1BC89624B}" dt="2026-03-15T00:34:16.346" v="139" actId="1582"/>
          <ac:cxnSpMkLst>
            <pc:docMk/>
            <pc:sldMk cId="946820729" sldId="281"/>
            <ac:cxnSpMk id="7" creationId="{891B7C05-E836-C0E0-B68E-D5552465BA96}"/>
          </ac:cxnSpMkLst>
        </pc:cxnChg>
        <pc:cxnChg chg="add mod">
          <ac:chgData name="Danny Traxler" userId="8d020bc7ca9e1d4a" providerId="LiveId" clId="{89BE907A-EE5B-4E7C-A33D-AEB1BC89624B}" dt="2026-03-15T00:34:38.432" v="144" actId="14100"/>
          <ac:cxnSpMkLst>
            <pc:docMk/>
            <pc:sldMk cId="946820729" sldId="281"/>
            <ac:cxnSpMk id="8" creationId="{3994E0B4-0B21-3F4A-FE43-17086064E9E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03EC8-D013-4F72-80F6-69D21267B7BE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7871B-E325-4BC7-9CC7-56B6FEFB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Jesus had just been in the temple, and while in the temple he declared his eternality, and the Pharisees took up stones – and so the Bible says that Jesus is now leaving the temple, or the area known as the temple mount.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 their going to leave the place known as the Upper Room, and walk all the way to Gethsemane.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as their walking to Gethsemane, their going to pass a place known as the Kidron Valley.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871B-E325-4BC7-9CC7-56B6FEFB9F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Jesus at this point, is going to send this man – after placing mud on his eyes – to the pool of Siloam, where he might wash and be cleaned and be healed.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871B-E325-4BC7-9CC7-56B6FEFB9F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October 8th, 1871, DL Moody preached a sermon to his congregation in which he gave them a full gospel presentation, unbridled, full of passion, encouraging all of them to make a decision for Christ.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871B-E325-4BC7-9CC7-56B6FEFB9F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871B-E325-4BC7-9CC7-56B6FEFB9F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BB499-A0B6-C064-B552-D50962F36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0AADA5-BB85-6EA8-75E5-80D0374BC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919A7-5379-15C1-06A2-1EB950EBC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4D77C-5EE5-902B-C51C-23AC48490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871B-E325-4BC7-9CC7-56B6FEFB9F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0143B-B5B1-5137-300E-04BD749F1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8C498-4EBE-4C2A-8E85-551F4DCA8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3D801-8750-9BA7-82C5-81F5B2B6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ECE32-1158-9320-154F-00DE2F56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162D9-FEB7-ED63-CBEB-0C7F23F7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5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344B-10B5-A1DA-A7BD-F35F4256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7E08A-013B-B6A7-83CB-B8385684A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4EDE-26D0-1F7B-8658-DAA9DE00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8DA8D-16E2-7947-5DEA-4AB4338D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D4FD7-8076-D3FD-76B2-407A423F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C4CE2-8C09-C290-854E-94983A96E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05275-1976-D444-96A4-3631F2FA4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352F2-12D2-7B5B-E608-B2DC7B7D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6497F-389C-BF10-87A3-7638EE27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B032C-5DA8-2F70-1EFB-A8F2BC9C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EC46-8A58-4C7F-CE80-CF1D0E3D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3C8D-7020-F902-D0C4-D80ADB364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7182-7B59-FF1E-BFDD-FCD1B2CC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F5A3F-29B9-F3E4-1EEB-584733D3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7EE0-625A-E524-D2E4-A829F9EE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8535-CBB6-8078-BDE9-6E0E08DC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E14F3-B52F-C384-B457-823551E87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0B8C-EEC0-B21A-83D8-89AECE12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7B713-F357-DA46-865B-101D0D0C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2663A-1143-34BA-F3F4-76541B1B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A0D0-77EB-EC21-C44C-9E205316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E307-7302-92FB-900B-A47DB711F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646F4-DFC3-B8A0-5590-6EA9B4789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80E00-A0A3-4DE2-18D9-903FC399C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C907B-ABF4-CF9D-9A5F-5DD46C7A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D11C4-7AEC-1311-74DE-C1A84565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9A5F-4C29-A634-E593-881B2A5A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D8535-D5B6-0F41-8C68-AE08101D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58EBF-C3AC-43CE-08B2-D32DAB93E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91BD9-ED8F-D32E-BA5D-6FE598C23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012BA-CD5C-99E6-CA8E-0029A994C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9A289-F1E3-D978-8771-BEAB56EE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77468-47CF-AA63-017D-ED67D891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E3206-2DA6-A0D5-8D2A-AE643242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F3C0-55EA-DC15-0113-C96AAF05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D2D25-03FF-7D2A-9B8F-0232573B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A29ED-B72F-00C3-AA13-7F8C8728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EC0E6-F93C-6B32-1C28-4AB32B07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D8C92-2124-69EC-EFEA-2D85259D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1666C-AE0C-04B9-18EC-4CDBC6FA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3908D-8409-9F2B-2AB8-CD8C53DB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2A11-179B-9F19-13CE-773F855E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4528-9EA0-A530-0E51-B3C2D320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CE6D0-BBA3-27DB-42C2-0F97ECCD4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78521-8268-D588-0DC5-2D5FE9AA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A866-2E12-7666-FA1E-87B8E38D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FFC7F-CFFB-6FCE-5725-A9B8E64D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28A7-F898-034F-602F-2B97E8E0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9FBF7-84C0-9DFF-0B64-E62CBB5EE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7E015-1D07-2491-F68C-D90CD8C1F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C7B47-90EB-DD61-541B-7DFF0A3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E77C3-ACCE-556B-925F-A3E9EDDF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22A45-6197-59A5-ECDA-0DB6886C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3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EA2DD-91E9-3853-F16D-27342267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014E4-4083-13F6-036B-88ABA664D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3B86F-78CE-5BAD-73C9-8A7EE07E4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F3CB-C757-4B1D-92E7-6D583CA0E42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0F58C-240E-DB5A-4DBA-E1F4B79C8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36957-09F7-31C6-8216-5B1CB9E6D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D889-8084-4818-9604-CA5A06B2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1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634A6F-A8B2-8D2B-C8FE-D1052F453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5C7783-6D81-B957-8B85-9CAD9B2BEF02}"/>
              </a:ext>
            </a:extLst>
          </p:cNvPr>
          <p:cNvSpPr txBox="1"/>
          <p:nvPr/>
        </p:nvSpPr>
        <p:spPr>
          <a:xfrm>
            <a:off x="1974850" y="4620161"/>
            <a:ext cx="824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334D6A"/>
                </a:solidFill>
                <a:latin typeface="Brush Script MT" panose="03060802040406070304" pitchFamily="66" charset="0"/>
              </a:rPr>
              <a:t>The Light of the World</a:t>
            </a:r>
          </a:p>
        </p:txBody>
      </p:sp>
    </p:spTree>
    <p:extLst>
      <p:ext uri="{BB962C8B-B14F-4D97-AF65-F5344CB8AC3E}">
        <p14:creationId xmlns:p14="http://schemas.microsoft.com/office/powerpoint/2010/main" val="330245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AE7FE-2EFE-9FC4-EC73-D3475ECF4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528B51-A2A3-700D-32D9-D105B5EC8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82545-A7C7-4371-291F-AB88DD0BFD2A}"/>
              </a:ext>
            </a:extLst>
          </p:cNvPr>
          <p:cNvSpPr txBox="1"/>
          <p:nvPr/>
        </p:nvSpPr>
        <p:spPr>
          <a:xfrm>
            <a:off x="1507067" y="2413337"/>
            <a:ext cx="9177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Message </a:t>
            </a:r>
          </a:p>
          <a:p>
            <a:pPr algn="ctr"/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His People</a:t>
            </a:r>
            <a:endParaRPr lang="en-US" sz="6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6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F02F-80FF-2061-D1B9-15F85B3ED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0CF718-2098-5C4D-AE73-343EED5C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D6DF9E-7C5B-B808-B6DE-9117DA51B6DC}"/>
              </a:ext>
            </a:extLst>
          </p:cNvPr>
          <p:cNvSpPr txBox="1"/>
          <p:nvPr/>
        </p:nvSpPr>
        <p:spPr>
          <a:xfrm>
            <a:off x="2561166" y="2413337"/>
            <a:ext cx="7069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MESSAGE OF THE PASSAGE</a:t>
            </a:r>
          </a:p>
        </p:txBody>
      </p:sp>
    </p:spTree>
    <p:extLst>
      <p:ext uri="{BB962C8B-B14F-4D97-AF65-F5344CB8AC3E}">
        <p14:creationId xmlns:p14="http://schemas.microsoft.com/office/powerpoint/2010/main" val="400865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0A56-06B9-2C4C-9E3B-0C39A596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5B8309-61D7-418D-C04E-3F46F638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73DEE-CCB1-A3B7-C26D-3B08FAC87BC5}"/>
              </a:ext>
            </a:extLst>
          </p:cNvPr>
          <p:cNvSpPr txBox="1"/>
          <p:nvPr/>
        </p:nvSpPr>
        <p:spPr>
          <a:xfrm>
            <a:off x="2561166" y="2459504"/>
            <a:ext cx="7069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Message of Revelation</a:t>
            </a:r>
            <a:endParaRPr lang="en-US" sz="6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0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1162-70F6-57DC-2615-FE217950E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1C99D1-5969-1A10-5FB8-23BD816D7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34C411-9E56-216D-F283-6B73E48A7439}"/>
              </a:ext>
            </a:extLst>
          </p:cNvPr>
          <p:cNvSpPr txBox="1"/>
          <p:nvPr/>
        </p:nvSpPr>
        <p:spPr>
          <a:xfrm>
            <a:off x="2561166" y="2459504"/>
            <a:ext cx="7069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Message of Salvation</a:t>
            </a:r>
            <a:endParaRPr lang="en-US" sz="6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2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0D014-D3A3-36B8-6F5E-443511A6F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F90CD6-EEC7-BF4C-9230-2D660805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4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el of Ancient Jerusalem: Second Temple Period - Global Advantage Tours,  Inc.">
            <a:extLst>
              <a:ext uri="{FF2B5EF4-FFF2-40B4-BE49-F238E27FC236}">
                <a16:creationId xmlns:a16="http://schemas.microsoft.com/office/drawing/2014/main" id="{99694FEB-8A08-C973-D124-E4DDC9400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8792" cy="68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C21B9C-2EB6-0B62-2BA0-C9AC424616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098" y="5874833"/>
            <a:ext cx="3230367" cy="651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1D54CA-7F72-EEE1-6268-4DF837AC00D6}"/>
              </a:ext>
            </a:extLst>
          </p:cNvPr>
          <p:cNvSpPr txBox="1"/>
          <p:nvPr/>
        </p:nvSpPr>
        <p:spPr>
          <a:xfrm>
            <a:off x="671481" y="601613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TEMPLE IN JERUSALEM</a:t>
            </a:r>
          </a:p>
        </p:txBody>
      </p:sp>
    </p:spTree>
    <p:extLst>
      <p:ext uri="{BB962C8B-B14F-4D97-AF65-F5344CB8AC3E}">
        <p14:creationId xmlns:p14="http://schemas.microsoft.com/office/powerpoint/2010/main" val="137533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C214F-58D8-DD26-361C-F03826D57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42FE49B-140F-BC98-60C8-8D708253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"/>
            <a:ext cx="12191999" cy="68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9D6D2-40B7-E684-4A10-5091AF233D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965" y="5964299"/>
            <a:ext cx="3230367" cy="651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AE0BE6-CBC1-BD0E-167A-5BE3D7014B3D}"/>
              </a:ext>
            </a:extLst>
          </p:cNvPr>
          <p:cNvSpPr txBox="1"/>
          <p:nvPr/>
        </p:nvSpPr>
        <p:spPr>
          <a:xfrm>
            <a:off x="324348" y="610559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POOL OF SILOAM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C48AB-7F0C-38C3-9F0A-FE46AC775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965" y="383069"/>
            <a:ext cx="3230367" cy="651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D4F7C-0945-87FF-3079-E1DFF99EC077}"/>
              </a:ext>
            </a:extLst>
          </p:cNvPr>
          <p:cNvSpPr txBox="1"/>
          <p:nvPr/>
        </p:nvSpPr>
        <p:spPr>
          <a:xfrm>
            <a:off x="324348" y="52436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TEMPLE IN JERUSALEM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1B7C05-E836-C0E0-B68E-D5552465BA96}"/>
              </a:ext>
            </a:extLst>
          </p:cNvPr>
          <p:cNvCxnSpPr>
            <a:stCxn id="3" idx="3"/>
          </p:cNvCxnSpPr>
          <p:nvPr/>
        </p:nvCxnSpPr>
        <p:spPr>
          <a:xfrm>
            <a:off x="3387332" y="709036"/>
            <a:ext cx="5443401" cy="124676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94E0B4-0B21-3F4A-FE43-17086064E9EC}"/>
              </a:ext>
            </a:extLst>
          </p:cNvPr>
          <p:cNvCxnSpPr>
            <a:cxnSpLocks/>
          </p:cNvCxnSpPr>
          <p:nvPr/>
        </p:nvCxnSpPr>
        <p:spPr>
          <a:xfrm flipV="1">
            <a:off x="3387332" y="4969933"/>
            <a:ext cx="6391668" cy="125247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2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5F07D-19DD-4BBD-1500-B174296D4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07FA9A-28D8-17E2-33E0-7E05122CF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5351C-F904-89DD-D1BC-CF422FDFA07D}"/>
              </a:ext>
            </a:extLst>
          </p:cNvPr>
          <p:cNvSpPr txBox="1"/>
          <p:nvPr/>
        </p:nvSpPr>
        <p:spPr>
          <a:xfrm>
            <a:off x="2269068" y="2413337"/>
            <a:ext cx="7361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MISSION 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CHRIST</a:t>
            </a:r>
          </a:p>
        </p:txBody>
      </p:sp>
    </p:spTree>
    <p:extLst>
      <p:ext uri="{BB962C8B-B14F-4D97-AF65-F5344CB8AC3E}">
        <p14:creationId xmlns:p14="http://schemas.microsoft.com/office/powerpoint/2010/main" val="48534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48D46-D86E-350E-7197-B98C92681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1756A-DDD9-37C8-7C70-9EAFD72EC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9EA54-AD92-2F3B-B457-7031D8326975}"/>
              </a:ext>
            </a:extLst>
          </p:cNvPr>
          <p:cNvSpPr txBox="1"/>
          <p:nvPr/>
        </p:nvSpPr>
        <p:spPr>
          <a:xfrm>
            <a:off x="1640417" y="2413337"/>
            <a:ext cx="8911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The Father’s Will</a:t>
            </a:r>
            <a:endParaRPr lang="en-US" sz="6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2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0F026-5234-81ED-0F85-BA9CD07BA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89F2D-04AD-35A9-F3B1-44C357642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0F46BEDA-40F8-A20A-DC78-5001DF0C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48" y="668867"/>
            <a:ext cx="8000465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enhas Cristãs -----------: Biografia#001: Quem foi Dwight Lyman Moody?">
            <a:extLst>
              <a:ext uri="{FF2B5EF4-FFF2-40B4-BE49-F238E27FC236}">
                <a16:creationId xmlns:a16="http://schemas.microsoft.com/office/drawing/2014/main" id="{778C4299-A18F-4D11-AD3C-FD3975E1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7" y="761998"/>
            <a:ext cx="3484017" cy="5156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6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E61F-D53A-B090-4CB8-081F4DB9A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5C51C-BCC0-E73C-922B-DEE732B5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5253A-9701-467D-A7C5-9080A5FE2D9A}"/>
              </a:ext>
            </a:extLst>
          </p:cNvPr>
          <p:cNvSpPr txBox="1"/>
          <p:nvPr/>
        </p:nvSpPr>
        <p:spPr>
          <a:xfrm>
            <a:off x="2561166" y="2459504"/>
            <a:ext cx="7069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Shine In A Fallen World</a:t>
            </a:r>
            <a:endParaRPr lang="en-US" sz="6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7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4F4B9-801E-4420-ACEF-7F36B0D01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688B27-686B-8B74-1C3E-71EF7AB0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968552-590C-4B7A-C214-70B596CF4589}"/>
              </a:ext>
            </a:extLst>
          </p:cNvPr>
          <p:cNvSpPr txBox="1"/>
          <p:nvPr/>
        </p:nvSpPr>
        <p:spPr>
          <a:xfrm>
            <a:off x="1835150" y="2459504"/>
            <a:ext cx="8521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MANIFESTATION OF HIS LIGHT</a:t>
            </a:r>
          </a:p>
        </p:txBody>
      </p:sp>
    </p:spTree>
    <p:extLst>
      <p:ext uri="{BB962C8B-B14F-4D97-AF65-F5344CB8AC3E}">
        <p14:creationId xmlns:p14="http://schemas.microsoft.com/office/powerpoint/2010/main" val="408267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06BBC-1B2C-D9C7-3DEB-C30071D38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71A5D6-D04E-41D1-A542-C5EC2A1F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F842E-4ACC-3959-E3D4-BCC959D61EE9}"/>
              </a:ext>
            </a:extLst>
          </p:cNvPr>
          <p:cNvSpPr txBox="1"/>
          <p:nvPr/>
        </p:nvSpPr>
        <p:spPr>
          <a:xfrm>
            <a:off x="1507067" y="2459504"/>
            <a:ext cx="9177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Miraculous </a:t>
            </a:r>
          </a:p>
          <a:p>
            <a:pPr algn="ctr"/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of Christ</a:t>
            </a:r>
            <a:endParaRPr lang="en-US" sz="6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2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231</Words>
  <Application>Microsoft Office PowerPoint</Application>
  <PresentationFormat>Widescreen</PresentationFormat>
  <Paragraphs>26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Brush Script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4</cp:revision>
  <dcterms:created xsi:type="dcterms:W3CDTF">2026-02-08T03:48:55Z</dcterms:created>
  <dcterms:modified xsi:type="dcterms:W3CDTF">2026-03-15T00:43:51Z</dcterms:modified>
</cp:coreProperties>
</file>